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406" r:id="rId4"/>
    <p:sldId id="408" r:id="rId5"/>
    <p:sldId id="409" r:id="rId6"/>
    <p:sldId id="410" r:id="rId7"/>
    <p:sldId id="411" r:id="rId8"/>
    <p:sldId id="282" r:id="rId9"/>
    <p:sldId id="412" r:id="rId10"/>
    <p:sldId id="413" r:id="rId11"/>
    <p:sldId id="414" r:id="rId12"/>
    <p:sldId id="415" r:id="rId13"/>
    <p:sldId id="260" r:id="rId14"/>
    <p:sldId id="285" r:id="rId15"/>
    <p:sldId id="286" r:id="rId16"/>
    <p:sldId id="287" r:id="rId17"/>
    <p:sldId id="288" r:id="rId18"/>
    <p:sldId id="289" r:id="rId19"/>
    <p:sldId id="290" r:id="rId20"/>
    <p:sldId id="292" r:id="rId21"/>
    <p:sldId id="291" r:id="rId22"/>
    <p:sldId id="261" r:id="rId23"/>
    <p:sldId id="294" r:id="rId24"/>
    <p:sldId id="293" r:id="rId25"/>
    <p:sldId id="354" r:id="rId26"/>
    <p:sldId id="355" r:id="rId27"/>
    <p:sldId id="356" r:id="rId28"/>
    <p:sldId id="359" r:id="rId29"/>
    <p:sldId id="358" r:id="rId30"/>
    <p:sldId id="360" r:id="rId31"/>
    <p:sldId id="361" r:id="rId32"/>
    <p:sldId id="364" r:id="rId33"/>
    <p:sldId id="365" r:id="rId34"/>
    <p:sldId id="362" r:id="rId35"/>
    <p:sldId id="363" r:id="rId36"/>
    <p:sldId id="366" r:id="rId37"/>
    <p:sldId id="367" r:id="rId38"/>
    <p:sldId id="368" r:id="rId39"/>
    <p:sldId id="375" r:id="rId40"/>
    <p:sldId id="369" r:id="rId41"/>
    <p:sldId id="376" r:id="rId42"/>
    <p:sldId id="371" r:id="rId43"/>
    <p:sldId id="383" r:id="rId44"/>
    <p:sldId id="377" r:id="rId45"/>
    <p:sldId id="378" r:id="rId46"/>
    <p:sldId id="262" r:id="rId47"/>
    <p:sldId id="263" r:id="rId48"/>
    <p:sldId id="264" r:id="rId49"/>
    <p:sldId id="265" r:id="rId50"/>
    <p:sldId id="267" r:id="rId51"/>
    <p:sldId id="385" r:id="rId52"/>
    <p:sldId id="266" r:id="rId53"/>
    <p:sldId id="386" r:id="rId54"/>
    <p:sldId id="323" r:id="rId55"/>
    <p:sldId id="316" r:id="rId56"/>
    <p:sldId id="319" r:id="rId57"/>
    <p:sldId id="317" r:id="rId58"/>
    <p:sldId id="318" r:id="rId59"/>
    <p:sldId id="387" r:id="rId60"/>
    <p:sldId id="321" r:id="rId61"/>
    <p:sldId id="322" r:id="rId62"/>
    <p:sldId id="320" r:id="rId63"/>
    <p:sldId id="328" r:id="rId64"/>
    <p:sldId id="269" r:id="rId65"/>
    <p:sldId id="418" r:id="rId66"/>
    <p:sldId id="419" r:id="rId67"/>
    <p:sldId id="416" r:id="rId68"/>
    <p:sldId id="420" r:id="rId69"/>
    <p:sldId id="271" r:id="rId70"/>
    <p:sldId id="417" r:id="rId71"/>
    <p:sldId id="400" r:id="rId72"/>
    <p:sldId id="399" r:id="rId73"/>
    <p:sldId id="402" r:id="rId74"/>
    <p:sldId id="403" r:id="rId75"/>
    <p:sldId id="404" r:id="rId76"/>
    <p:sldId id="405" r:id="rId77"/>
    <p:sldId id="273" r:id="rId78"/>
    <p:sldId id="274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Helvetica World" panose="020B0500040000020004" pitchFamily="34" charset="0"/>
      <p:regular r:id="rId87"/>
      <p:bold r:id="rId88"/>
      <p:italic r:id="rId89"/>
      <p:boldItalic r:id="rId90"/>
    </p:embeddedFont>
    <p:embeddedFont>
      <p:font typeface="Menlo" panose="020B0609030804020204" pitchFamily="49" charset="0"/>
      <p:regular r:id="rId91"/>
    </p:embeddedFont>
    <p:embeddedFont>
      <p:font typeface="Open Sans" panose="020B0606030504020204" pitchFamily="34" charset="0"/>
      <p:regular r:id="rId9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03013DFD-3B55-4A90-B38C-60752F0AB917}"/>
    <pc:docChg chg="undo redo custSel addSld delSld modSld sldOrd">
      <pc:chgData name="Михаил Попов" userId="1ff28dec684c2c56" providerId="LiveId" clId="{03013DFD-3B55-4A90-B38C-60752F0AB917}" dt="2020-09-06T22:00:58.302" v="5348" actId="207"/>
      <pc:docMkLst>
        <pc:docMk/>
      </pc:docMkLst>
      <pc:sldChg chg="addSp modSp new mod">
        <pc:chgData name="Михаил Попов" userId="1ff28dec684c2c56" providerId="LiveId" clId="{03013DFD-3B55-4A90-B38C-60752F0AB917}" dt="2020-09-05T16:04:38.119" v="349" actId="20577"/>
        <pc:sldMkLst>
          <pc:docMk/>
          <pc:sldMk cId="1465170759" sldId="256"/>
        </pc:sldMkLst>
        <pc:spChg chg="mod">
          <ac:chgData name="Михаил Попов" userId="1ff28dec684c2c56" providerId="LiveId" clId="{03013DFD-3B55-4A90-B38C-60752F0AB917}" dt="2020-09-05T16:04:38.119" v="349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03013DFD-3B55-4A90-B38C-60752F0AB917}" dt="2020-09-05T16:03:16.997" v="272" actId="1076"/>
          <ac:spMkLst>
            <pc:docMk/>
            <pc:sldMk cId="1465170759" sldId="256"/>
            <ac:spMk id="3" creationId="{A377C2DA-5A58-4D5E-8AA8-AE385604BAC6}"/>
          </ac:spMkLst>
        </pc:spChg>
        <pc:spChg chg="add mod">
          <ac:chgData name="Михаил Попов" userId="1ff28dec684c2c56" providerId="LiveId" clId="{03013DFD-3B55-4A90-B38C-60752F0AB917}" dt="2020-09-05T15:57:21.896" v="54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new mod modAnim">
        <pc:chgData name="Михаил Попов" userId="1ff28dec684c2c56" providerId="LiveId" clId="{03013DFD-3B55-4A90-B38C-60752F0AB917}" dt="2020-09-06T19:02:50.739" v="5265" actId="20577"/>
        <pc:sldMkLst>
          <pc:docMk/>
          <pc:sldMk cId="2884055356" sldId="257"/>
        </pc:sldMkLst>
        <pc:spChg chg="mod">
          <ac:chgData name="Михаил Попов" userId="1ff28dec684c2c56" providerId="LiveId" clId="{03013DFD-3B55-4A90-B38C-60752F0AB917}" dt="2020-09-05T16:03:42.623" v="298" actId="20577"/>
          <ac:spMkLst>
            <pc:docMk/>
            <pc:sldMk cId="2884055356" sldId="257"/>
            <ac:spMk id="2" creationId="{540DA4F7-DAF2-417F-B5C1-57CEC4065B99}"/>
          </ac:spMkLst>
        </pc:spChg>
        <pc:spChg chg="mod">
          <ac:chgData name="Михаил Попов" userId="1ff28dec684c2c56" providerId="LiveId" clId="{03013DFD-3B55-4A90-B38C-60752F0AB917}" dt="2020-09-06T19:02:50.739" v="5265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modSp new mod modAnim">
        <pc:chgData name="Михаил Попов" userId="1ff28dec684c2c56" providerId="LiveId" clId="{03013DFD-3B55-4A90-B38C-60752F0AB917}" dt="2020-09-05T18:27:41.615" v="2870" actId="20577"/>
        <pc:sldMkLst>
          <pc:docMk/>
          <pc:sldMk cId="3672788101" sldId="258"/>
        </pc:sldMkLst>
        <pc:spChg chg="mod">
          <ac:chgData name="Михаил Попов" userId="1ff28dec684c2c56" providerId="LiveId" clId="{03013DFD-3B55-4A90-B38C-60752F0AB917}" dt="2020-09-05T17:15:34.902" v="1763" actId="20577"/>
          <ac:spMkLst>
            <pc:docMk/>
            <pc:sldMk cId="3672788101" sldId="258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8:27:41.615" v="2870" actId="20577"/>
          <ac:spMkLst>
            <pc:docMk/>
            <pc:sldMk cId="3672788101" sldId="25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9" creationId="{06433154-322B-4C04-8228-A60C9D667048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11" creationId="{76D5269B-AEDA-4C5E-8948-81EFB4E127BE}"/>
          </ac:spMkLst>
        </pc:spChg>
        <pc:grpChg chg="add mod">
          <ac:chgData name="Михаил Попов" userId="1ff28dec684c2c56" providerId="LiveId" clId="{03013DFD-3B55-4A90-B38C-60752F0AB917}" dt="2020-09-05T17:32:26.708" v="2201" actId="164"/>
          <ac:grpSpMkLst>
            <pc:docMk/>
            <pc:sldMk cId="3672788101" sldId="258"/>
            <ac:grpSpMk id="23" creationId="{6E686ACD-FB4F-413E-8E36-AB9B4D0962AE}"/>
          </ac:grpSpMkLst>
        </pc:grpChg>
        <pc:picChg chg="add mod">
          <ac:chgData name="Михаил Попов" userId="1ff28dec684c2c56" providerId="LiveId" clId="{03013DFD-3B55-4A90-B38C-60752F0AB917}" dt="2020-09-05T17:26:47.369" v="2090" actId="1076"/>
          <ac:picMkLst>
            <pc:docMk/>
            <pc:sldMk cId="3672788101" sldId="258"/>
            <ac:picMk id="6" creationId="{2A4B18BC-A514-4590-BFA7-2C256CF229DB}"/>
          </ac:picMkLst>
        </pc:picChg>
        <pc:picChg chg="add mod modCrop">
          <ac:chgData name="Михаил Попов" userId="1ff28dec684c2c56" providerId="LiveId" clId="{03013DFD-3B55-4A90-B38C-60752F0AB917}" dt="2020-09-05T17:32:26.708" v="2201" actId="164"/>
          <ac:picMkLst>
            <pc:docMk/>
            <pc:sldMk cId="3672788101" sldId="258"/>
            <ac:picMk id="8" creationId="{25B60BC9-34DA-443A-9A58-8EF04CC41484}"/>
          </ac:picMkLst>
        </pc:picChg>
        <pc:picChg chg="add mod">
          <ac:chgData name="Михаил Попов" userId="1ff28dec684c2c56" providerId="LiveId" clId="{03013DFD-3B55-4A90-B38C-60752F0AB917}" dt="2020-09-05T17:34:55.649" v="2205" actId="1076"/>
          <ac:picMkLst>
            <pc:docMk/>
            <pc:sldMk cId="3672788101" sldId="258"/>
            <ac:picMk id="25" creationId="{53EF37E7-7129-484C-B9D2-3E1C335C631F}"/>
          </ac:picMkLst>
        </pc:pic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3" creationId="{5155172F-42BE-4B15-9964-D58E4FC37D89}"/>
          </ac:cxnSpMkLst>
        </pc:cxn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4" creationId="{EBA4B821-5BD2-4ABD-8D48-B319095BFE8D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7" creationId="{C3A0E825-23F8-4E50-A152-BF97D97254B7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20" creationId="{E4057F55-2DD0-4C21-850B-B7F61886E516}"/>
          </ac:cxnSpMkLst>
        </pc:cxnChg>
      </pc:sldChg>
      <pc:sldChg chg="addSp delSp modSp add mod ord">
        <pc:chgData name="Михаил Попов" userId="1ff28dec684c2c56" providerId="LiveId" clId="{03013DFD-3B55-4A90-B38C-60752F0AB917}" dt="2020-09-05T18:14:10.530" v="2517" actId="478"/>
        <pc:sldMkLst>
          <pc:docMk/>
          <pc:sldMk cId="3164201559" sldId="259"/>
        </pc:sldMkLst>
        <pc:spChg chg="del mod">
          <ac:chgData name="Михаил Попов" userId="1ff28dec684c2c56" providerId="LiveId" clId="{03013DFD-3B55-4A90-B38C-60752F0AB917}" dt="2020-09-05T17:47:33.039" v="2277" actId="478"/>
          <ac:spMkLst>
            <pc:docMk/>
            <pc:sldMk cId="3164201559" sldId="259"/>
            <ac:spMk id="2" creationId="{A8E2A108-8F22-48F7-817E-3B2522E74052}"/>
          </ac:spMkLst>
        </pc:spChg>
        <pc:spChg chg="del mod">
          <ac:chgData name="Михаил Попов" userId="1ff28dec684c2c56" providerId="LiveId" clId="{03013DFD-3B55-4A90-B38C-60752F0AB917}" dt="2020-09-05T17:44:01.941" v="2244" actId="478"/>
          <ac:spMkLst>
            <pc:docMk/>
            <pc:sldMk cId="3164201559" sldId="259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7:47:35.301" v="2278" actId="478"/>
          <ac:spMkLst>
            <pc:docMk/>
            <pc:sldMk cId="3164201559" sldId="259"/>
            <ac:spMk id="10" creationId="{4E866F31-5AB1-41AC-A27F-A24EFA11479C}"/>
          </ac:spMkLst>
        </pc:spChg>
        <pc:spChg chg="add mod">
          <ac:chgData name="Михаил Попов" userId="1ff28dec684c2c56" providerId="LiveId" clId="{03013DFD-3B55-4A90-B38C-60752F0AB917}" dt="2020-09-05T18:13:51.546" v="2515" actId="1076"/>
          <ac:spMkLst>
            <pc:docMk/>
            <pc:sldMk cId="3164201559" sldId="259"/>
            <ac:spMk id="12" creationId="{15BBB754-753B-42F0-AFEE-A410617A4A3C}"/>
          </ac:spMkLst>
        </pc:spChg>
        <pc:spChg chg="add mod">
          <ac:chgData name="Михаил Попов" userId="1ff28dec684c2c56" providerId="LiveId" clId="{03013DFD-3B55-4A90-B38C-60752F0AB917}" dt="2020-09-05T18:14:08.372" v="2516" actId="1076"/>
          <ac:spMkLst>
            <pc:docMk/>
            <pc:sldMk cId="3164201559" sldId="259"/>
            <ac:spMk id="13" creationId="{2F41B90F-F775-44B0-83BA-74364677915C}"/>
          </ac:spMkLst>
        </pc:spChg>
        <pc:spChg chg="add del mod">
          <ac:chgData name="Михаил Попов" userId="1ff28dec684c2c56" providerId="LiveId" clId="{03013DFD-3B55-4A90-B38C-60752F0AB917}" dt="2020-09-05T18:14:10.530" v="2517" actId="478"/>
          <ac:spMkLst>
            <pc:docMk/>
            <pc:sldMk cId="3164201559" sldId="259"/>
            <ac:spMk id="15" creationId="{CB85D464-86AC-480D-ACC9-8637608511EB}"/>
          </ac:spMkLst>
        </pc:spChg>
        <pc:picChg chg="add del mod modCrop">
          <ac:chgData name="Михаил Попов" userId="1ff28dec684c2c56" providerId="LiveId" clId="{03013DFD-3B55-4A90-B38C-60752F0AB917}" dt="2020-09-05T17:46:40.740" v="2266" actId="478"/>
          <ac:picMkLst>
            <pc:docMk/>
            <pc:sldMk cId="3164201559" sldId="259"/>
            <ac:picMk id="6" creationId="{7BB6BF1E-EC1E-4DF7-9A0D-E9E53BCA44C9}"/>
          </ac:picMkLst>
        </pc:picChg>
        <pc:picChg chg="add mod modCrop">
          <ac:chgData name="Михаил Попов" userId="1ff28dec684c2c56" providerId="LiveId" clId="{03013DFD-3B55-4A90-B38C-60752F0AB917}" dt="2020-09-05T18:14:08.372" v="2516" actId="1076"/>
          <ac:picMkLst>
            <pc:docMk/>
            <pc:sldMk cId="3164201559" sldId="259"/>
            <ac:picMk id="8" creationId="{5B48BE35-AA14-4FF5-887B-7F66EB2CF385}"/>
          </ac:picMkLst>
        </pc:picChg>
        <pc:picChg chg="add mod">
          <ac:chgData name="Михаил Попов" userId="1ff28dec684c2c56" providerId="LiveId" clId="{03013DFD-3B55-4A90-B38C-60752F0AB917}" dt="2020-09-05T18:13:51.546" v="2515" actId="1076"/>
          <ac:picMkLst>
            <pc:docMk/>
            <pc:sldMk cId="3164201559" sldId="259"/>
            <ac:picMk id="14" creationId="{D59FBCD2-1CDE-47DF-B0FC-FB26E92D4793}"/>
          </ac:picMkLst>
        </pc:picChg>
        <pc:picChg chg="add del mod">
          <ac:chgData name="Михаил Попов" userId="1ff28dec684c2c56" providerId="LiveId" clId="{03013DFD-3B55-4A90-B38C-60752F0AB917}" dt="2020-09-05T17:52:23.891" v="2453" actId="478"/>
          <ac:picMkLst>
            <pc:docMk/>
            <pc:sldMk cId="3164201559" sldId="259"/>
            <ac:picMk id="1026" creationId="{1B38C42B-B0F7-429B-A2D8-3CD375A66755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18:54:18.780" v="2898"/>
        <pc:sldMkLst>
          <pc:docMk/>
          <pc:sldMk cId="1783513463" sldId="260"/>
        </pc:sldMkLst>
        <pc:spChg chg="del mod">
          <ac:chgData name="Михаил Попов" userId="1ff28dec684c2c56" providerId="LiveId" clId="{03013DFD-3B55-4A90-B38C-60752F0AB917}" dt="2020-09-05T18:52:13.742" v="2896" actId="478"/>
          <ac:spMkLst>
            <pc:docMk/>
            <pc:sldMk cId="1783513463" sldId="26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9:14.139" v="2892" actId="478"/>
          <ac:spMkLst>
            <pc:docMk/>
            <pc:sldMk cId="1783513463" sldId="260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8:52:15.547" v="2897" actId="478"/>
          <ac:spMkLst>
            <pc:docMk/>
            <pc:sldMk cId="1783513463" sldId="260"/>
            <ac:spMk id="11" creationId="{DF080501-F2E3-451A-A1FA-70A7CE6599C0}"/>
          </ac:spMkLst>
        </pc:sp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5" creationId="{09F4B94B-F3DA-48BB-94A0-42E4DD77498D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6" creationId="{23D88561-C616-488F-BDE0-8B09305B3CB6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7" creationId="{3684A101-39AF-4A37-894E-42F53BE35F64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8" creationId="{1C07601B-1F5C-45DE-8406-1978E5A1F039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9" creationId="{CBF76E17-E902-435C-8DDD-57BFAE630B6B}"/>
          </ac:picMkLst>
        </pc:picChg>
      </pc:sldChg>
      <pc:sldChg chg="addSp delSp modSp add mod">
        <pc:chgData name="Михаил Попов" userId="1ff28dec684c2c56" providerId="LiveId" clId="{03013DFD-3B55-4A90-B38C-60752F0AB917}" dt="2020-09-05T20:45:38.857" v="3000" actId="1076"/>
        <pc:sldMkLst>
          <pc:docMk/>
          <pc:sldMk cId="3007110539" sldId="261"/>
        </pc:sldMkLst>
        <pc:spChg chg="del mod">
          <ac:chgData name="Михаил Попов" userId="1ff28dec684c2c56" providerId="LiveId" clId="{03013DFD-3B55-4A90-B38C-60752F0AB917}" dt="2020-09-05T20:45:20.192" v="2997" actId="478"/>
          <ac:spMkLst>
            <pc:docMk/>
            <pc:sldMk cId="3007110539" sldId="26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20:41:46.367" v="2989" actId="478"/>
          <ac:spMkLst>
            <pc:docMk/>
            <pc:sldMk cId="3007110539" sldId="261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20:45:22.149" v="2998" actId="478"/>
          <ac:spMkLst>
            <pc:docMk/>
            <pc:sldMk cId="3007110539" sldId="261"/>
            <ac:spMk id="8" creationId="{D9623DF8-670D-44CD-AA8A-51082811CDC0}"/>
          </ac:spMkLst>
        </pc:spChg>
        <pc:picChg chg="add mod">
          <ac:chgData name="Михаил Попов" userId="1ff28dec684c2c56" providerId="LiveId" clId="{03013DFD-3B55-4A90-B38C-60752F0AB917}" dt="2020-09-05T20:45:38.857" v="3000" actId="1076"/>
          <ac:picMkLst>
            <pc:docMk/>
            <pc:sldMk cId="3007110539" sldId="261"/>
            <ac:picMk id="6" creationId="{A4DBC45E-7C9D-4FE7-96DA-B244C00F2EB9}"/>
          </ac:picMkLst>
        </pc:picChg>
      </pc:sldChg>
      <pc:sldChg chg="modSp add mod">
        <pc:chgData name="Михаил Попов" userId="1ff28dec684c2c56" providerId="LiveId" clId="{03013DFD-3B55-4A90-B38C-60752F0AB917}" dt="2020-09-05T16:32:29.537" v="820" actId="207"/>
        <pc:sldMkLst>
          <pc:docMk/>
          <pc:sldMk cId="4183793785" sldId="262"/>
        </pc:sldMkLst>
        <pc:spChg chg="mod">
          <ac:chgData name="Михаил Попов" userId="1ff28dec684c2c56" providerId="LiveId" clId="{03013DFD-3B55-4A90-B38C-60752F0AB917}" dt="2020-09-05T16:32:29.537" v="820" actId="207"/>
          <ac:spMkLst>
            <pc:docMk/>
            <pc:sldMk cId="4183793785" sldId="262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33:59.021" v="827" actId="400"/>
        <pc:sldMkLst>
          <pc:docMk/>
          <pc:sldMk cId="2848621229" sldId="263"/>
        </pc:sldMkLst>
        <pc:spChg chg="mod">
          <ac:chgData name="Михаил Попов" userId="1ff28dec684c2c56" providerId="LiveId" clId="{03013DFD-3B55-4A90-B38C-60752F0AB917}" dt="2020-09-05T16:33:59.021" v="827" actId="400"/>
          <ac:spMkLst>
            <pc:docMk/>
            <pc:sldMk cId="2848621229" sldId="263"/>
            <ac:spMk id="3" creationId="{8D015983-E51E-4C19-99CA-547E786547A0}"/>
          </ac:spMkLst>
        </pc:spChg>
      </pc:sldChg>
      <pc:sldChg chg="addSp delSp modSp add mod modAnim">
        <pc:chgData name="Михаил Попов" userId="1ff28dec684c2c56" providerId="LiveId" clId="{03013DFD-3B55-4A90-B38C-60752F0AB917}" dt="2020-09-06T20:06:40.487" v="5274"/>
        <pc:sldMkLst>
          <pc:docMk/>
          <pc:sldMk cId="3965181988" sldId="264"/>
        </pc:sldMkLst>
        <pc:spChg chg="mod">
          <ac:chgData name="Михаил Попов" userId="1ff28dec684c2c56" providerId="LiveId" clId="{03013DFD-3B55-4A90-B38C-60752F0AB917}" dt="2020-09-05T16:34:48.568" v="871" actId="20577"/>
          <ac:spMkLst>
            <pc:docMk/>
            <pc:sldMk cId="3965181988" sldId="26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05:46.125" v="4158" actId="478"/>
          <ac:spMkLst>
            <pc:docMk/>
            <pc:sldMk cId="3965181988" sldId="264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5:44:04.984" v="4441" actId="20577"/>
          <ac:spMkLst>
            <pc:docMk/>
            <pc:sldMk cId="3965181988" sldId="264"/>
            <ac:spMk id="6" creationId="{3BA2111D-D51E-4007-82B1-EB808243F81C}"/>
          </ac:spMkLst>
        </pc:spChg>
        <pc:picChg chg="add mod">
          <ac:chgData name="Михаил Попов" userId="1ff28dec684c2c56" providerId="LiveId" clId="{03013DFD-3B55-4A90-B38C-60752F0AB917}" dt="2020-09-06T20:06:27.130" v="5272" actId="1076"/>
          <ac:picMkLst>
            <pc:docMk/>
            <pc:sldMk cId="3965181988" sldId="264"/>
            <ac:picMk id="5" creationId="{B87CF043-8F0B-442B-9695-E9C099C747E3}"/>
          </ac:picMkLst>
        </pc:picChg>
        <pc:picChg chg="add del mod">
          <ac:chgData name="Михаил Попов" userId="1ff28dec684c2c56" providerId="LiveId" clId="{03013DFD-3B55-4A90-B38C-60752F0AB917}" dt="2020-09-06T15:14:42.003" v="4283" actId="478"/>
          <ac:picMkLst>
            <pc:docMk/>
            <pc:sldMk cId="3965181988" sldId="264"/>
            <ac:picMk id="8" creationId="{E403353C-27E0-4909-9509-AD45C7563879}"/>
          </ac:picMkLst>
        </pc:picChg>
        <pc:picChg chg="add mod">
          <ac:chgData name="Михаил Попов" userId="1ff28dec684c2c56" providerId="LiveId" clId="{03013DFD-3B55-4A90-B38C-60752F0AB917}" dt="2020-09-06T15:44:15.208" v="4443" actId="1076"/>
          <ac:picMkLst>
            <pc:docMk/>
            <pc:sldMk cId="3965181988" sldId="264"/>
            <ac:picMk id="10" creationId="{485CC258-0C11-44E5-8669-952C38E9E393}"/>
          </ac:picMkLst>
        </pc:picChg>
        <pc:picChg chg="add del mod">
          <ac:chgData name="Михаил Попов" userId="1ff28dec684c2c56" providerId="LiveId" clId="{03013DFD-3B55-4A90-B38C-60752F0AB917}" dt="2020-09-06T20:06:19.579" v="5271" actId="478"/>
          <ac:picMkLst>
            <pc:docMk/>
            <pc:sldMk cId="3965181988" sldId="264"/>
            <ac:picMk id="12" creationId="{A0DBD7FA-1621-43AB-B5B7-6EC20138B0B1}"/>
          </ac:picMkLst>
        </pc:picChg>
      </pc:sldChg>
      <pc:sldChg chg="modSp add mod">
        <pc:chgData name="Михаил Попов" userId="1ff28dec684c2c56" providerId="LiveId" clId="{03013DFD-3B55-4A90-B38C-60752F0AB917}" dt="2020-09-05T16:35:18.276" v="876" actId="207"/>
        <pc:sldMkLst>
          <pc:docMk/>
          <pc:sldMk cId="1577532751" sldId="265"/>
        </pc:sldMkLst>
        <pc:spChg chg="mod">
          <ac:chgData name="Михаил Попов" userId="1ff28dec684c2c56" providerId="LiveId" clId="{03013DFD-3B55-4A90-B38C-60752F0AB917}" dt="2020-09-05T16:35:18.276" v="876" actId="207"/>
          <ac:spMkLst>
            <pc:docMk/>
            <pc:sldMk cId="1577532751" sldId="265"/>
            <ac:spMk id="3" creationId="{8D015983-E51E-4C19-99CA-547E786547A0}"/>
          </ac:spMkLst>
        </pc:spChg>
      </pc:sldChg>
      <pc:sldChg chg="modSp add mod modAnim">
        <pc:chgData name="Михаил Попов" userId="1ff28dec684c2c56" providerId="LiveId" clId="{03013DFD-3B55-4A90-B38C-60752F0AB917}" dt="2020-09-06T22:00:58.302" v="5348" actId="207"/>
        <pc:sldMkLst>
          <pc:docMk/>
          <pc:sldMk cId="111972622" sldId="266"/>
        </pc:sldMkLst>
        <pc:spChg chg="mod">
          <ac:chgData name="Михаил Попов" userId="1ff28dec684c2c56" providerId="LiveId" clId="{03013DFD-3B55-4A90-B38C-60752F0AB917}" dt="2020-09-05T16:39:09.304" v="915" actId="20577"/>
          <ac:spMkLst>
            <pc:docMk/>
            <pc:sldMk cId="111972622" sldId="266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6T22:00:58.302" v="5348" actId="207"/>
          <ac:spMkLst>
            <pc:docMk/>
            <pc:sldMk cId="111972622" sldId="266"/>
            <ac:spMk id="3" creationId="{10964EB1-5EDD-4842-BC7B-ACBC9432B9BE}"/>
          </ac:spMkLst>
        </pc:spChg>
      </pc:sldChg>
      <pc:sldChg chg="addSp delSp modSp add mod">
        <pc:chgData name="Михаил Попов" userId="1ff28dec684c2c56" providerId="LiveId" clId="{03013DFD-3B55-4A90-B38C-60752F0AB917}" dt="2020-09-06T15:52:57.634" v="4461" actId="1076"/>
        <pc:sldMkLst>
          <pc:docMk/>
          <pc:sldMk cId="3727847151" sldId="267"/>
        </pc:sldMkLst>
        <pc:spChg chg="mod">
          <ac:chgData name="Михаил Попов" userId="1ff28dec684c2c56" providerId="LiveId" clId="{03013DFD-3B55-4A90-B38C-60752F0AB917}" dt="2020-09-05T16:41:03.625" v="924" actId="20577"/>
          <ac:spMkLst>
            <pc:docMk/>
            <pc:sldMk cId="3727847151" sldId="26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51:50.125" v="4445" actId="478"/>
          <ac:spMkLst>
            <pc:docMk/>
            <pc:sldMk cId="3727847151" sldId="267"/>
            <ac:spMk id="3" creationId="{10964EB1-5EDD-4842-BC7B-ACBC9432B9BE}"/>
          </ac:spMkLst>
        </pc:spChg>
        <pc:picChg chg="add mod modCrop">
          <ac:chgData name="Михаил Попов" userId="1ff28dec684c2c56" providerId="LiveId" clId="{03013DFD-3B55-4A90-B38C-60752F0AB917}" dt="2020-09-06T15:52:57.634" v="4461" actId="1076"/>
          <ac:picMkLst>
            <pc:docMk/>
            <pc:sldMk cId="3727847151" sldId="267"/>
            <ac:picMk id="6" creationId="{24143A9E-68BC-4FCB-AAF0-07CA07106876}"/>
          </ac:picMkLst>
        </pc:picChg>
        <pc:picChg chg="add mod modCrop">
          <ac:chgData name="Михаил Попов" userId="1ff28dec684c2c56" providerId="LiveId" clId="{03013DFD-3B55-4A90-B38C-60752F0AB917}" dt="2020-09-06T15:52:55.961" v="4460" actId="1076"/>
          <ac:picMkLst>
            <pc:docMk/>
            <pc:sldMk cId="3727847151" sldId="267"/>
            <ac:picMk id="8" creationId="{BCCB39C3-0F3C-4B11-AAA2-B9A02886BC79}"/>
          </ac:picMkLst>
        </pc:picChg>
      </pc:sldChg>
      <pc:sldChg chg="addSp delSp modSp add mod ord">
        <pc:chgData name="Михаил Попов" userId="1ff28dec684c2c56" providerId="LiveId" clId="{03013DFD-3B55-4A90-B38C-60752F0AB917}" dt="2020-09-06T16:38:42.420" v="5258"/>
        <pc:sldMkLst>
          <pc:docMk/>
          <pc:sldMk cId="371431493" sldId="268"/>
        </pc:sldMkLst>
        <pc:spChg chg="mod">
          <ac:chgData name="Михаил Попов" userId="1ff28dec684c2c56" providerId="LiveId" clId="{03013DFD-3B55-4A90-B38C-60752F0AB917}" dt="2020-09-05T16:41:50.743" v="934" actId="20577"/>
          <ac:spMkLst>
            <pc:docMk/>
            <pc:sldMk cId="371431493" sldId="26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6:00:54.821" v="5184" actId="478"/>
          <ac:spMkLst>
            <pc:docMk/>
            <pc:sldMk cId="371431493" sldId="26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6:37:38.424" v="5255" actId="207"/>
          <ac:spMkLst>
            <pc:docMk/>
            <pc:sldMk cId="371431493" sldId="268"/>
            <ac:spMk id="8" creationId="{E336D63E-20A7-445A-BAA8-4A2EC4462DD9}"/>
          </ac:spMkLst>
        </pc:spChg>
        <pc:spChg chg="add del">
          <ac:chgData name="Михаил Попов" userId="1ff28dec684c2c56" providerId="LiveId" clId="{03013DFD-3B55-4A90-B38C-60752F0AB917}" dt="2020-09-06T16:33:58.335" v="5224"/>
          <ac:spMkLst>
            <pc:docMk/>
            <pc:sldMk cId="371431493" sldId="268"/>
            <ac:spMk id="9" creationId="{7EA8D6AC-AE5D-4C56-8336-FA8CDF618C58}"/>
          </ac:spMkLst>
        </pc:spChg>
        <pc:picChg chg="add mod">
          <ac:chgData name="Михаил Попов" userId="1ff28dec684c2c56" providerId="LiveId" clId="{03013DFD-3B55-4A90-B38C-60752F0AB917}" dt="2020-09-06T16:37:47.169" v="5256" actId="1076"/>
          <ac:picMkLst>
            <pc:docMk/>
            <pc:sldMk cId="371431493" sldId="268"/>
            <ac:picMk id="6" creationId="{CC940561-45DB-4BD5-B5D7-522551D16036}"/>
          </ac:picMkLst>
        </pc:picChg>
      </pc:sldChg>
      <pc:sldChg chg="modSp add mod">
        <pc:chgData name="Михаил Попов" userId="1ff28dec684c2c56" providerId="LiveId" clId="{03013DFD-3B55-4A90-B38C-60752F0AB917}" dt="2020-09-05T16:46:02.868" v="937" actId="207"/>
        <pc:sldMkLst>
          <pc:docMk/>
          <pc:sldMk cId="2648607693" sldId="269"/>
        </pc:sldMkLst>
        <pc:spChg chg="mod">
          <ac:chgData name="Михаил Попов" userId="1ff28dec684c2c56" providerId="LiveId" clId="{03013DFD-3B55-4A90-B38C-60752F0AB917}" dt="2020-09-05T16:46:02.868" v="937" actId="207"/>
          <ac:spMkLst>
            <pc:docMk/>
            <pc:sldMk cId="2648607693" sldId="269"/>
            <ac:spMk id="3" creationId="{8D015983-E51E-4C19-99CA-547E786547A0}"/>
          </ac:spMkLst>
        </pc:spChg>
      </pc:sldChg>
      <pc:sldChg chg="add del">
        <pc:chgData name="Михаил Попов" userId="1ff28dec684c2c56" providerId="LiveId" clId="{03013DFD-3B55-4A90-B38C-60752F0AB917}" dt="2020-09-06T16:38:49.820" v="5259" actId="47"/>
        <pc:sldMkLst>
          <pc:docMk/>
          <pc:sldMk cId="1394966846" sldId="27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4272489288" sldId="270"/>
        </pc:sldMkLst>
      </pc:sldChg>
      <pc:sldChg chg="modSp add mod">
        <pc:chgData name="Михаил Попов" userId="1ff28dec684c2c56" providerId="LiveId" clId="{03013DFD-3B55-4A90-B38C-60752F0AB917}" dt="2020-09-05T16:50:25.962" v="941" actId="207"/>
        <pc:sldMkLst>
          <pc:docMk/>
          <pc:sldMk cId="3787305368" sldId="271"/>
        </pc:sldMkLst>
        <pc:spChg chg="mod">
          <ac:chgData name="Михаил Попов" userId="1ff28dec684c2c56" providerId="LiveId" clId="{03013DFD-3B55-4A90-B38C-60752F0AB917}" dt="2020-09-05T16:50:25.962" v="941" actId="207"/>
          <ac:spMkLst>
            <pc:docMk/>
            <pc:sldMk cId="3787305368" sldId="271"/>
            <ac:spMk id="3" creationId="{8D015983-E51E-4C19-99CA-547E786547A0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69694379" sldId="272"/>
        </pc:sldMkLst>
      </pc:sldChg>
      <pc:sldChg chg="modSp add del mod">
        <pc:chgData name="Михаил Попов" userId="1ff28dec684c2c56" providerId="LiveId" clId="{03013DFD-3B55-4A90-B38C-60752F0AB917}" dt="2020-09-06T20:34:53.307" v="5275" actId="47"/>
        <pc:sldMkLst>
          <pc:docMk/>
          <pc:sldMk cId="2961621093" sldId="272"/>
        </pc:sldMkLst>
        <pc:spChg chg="mod">
          <ac:chgData name="Михаил Попов" userId="1ff28dec684c2c56" providerId="LiveId" clId="{03013DFD-3B55-4A90-B38C-60752F0AB917}" dt="2020-09-05T16:51:55.984" v="961" actId="20577"/>
          <ac:spMkLst>
            <pc:docMk/>
            <pc:sldMk cId="2961621093" sldId="272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03013DFD-3B55-4A90-B38C-60752F0AB917}" dt="2020-09-05T16:52:28.295" v="964" actId="207"/>
        <pc:sldMkLst>
          <pc:docMk/>
          <pc:sldMk cId="1168080317" sldId="273"/>
        </pc:sldMkLst>
        <pc:spChg chg="mod">
          <ac:chgData name="Михаил Попов" userId="1ff28dec684c2c56" providerId="LiveId" clId="{03013DFD-3B55-4A90-B38C-60752F0AB917}" dt="2020-09-05T16:52:28.295" v="964" actId="207"/>
          <ac:spMkLst>
            <pc:docMk/>
            <pc:sldMk cId="1168080317" sldId="273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58:32.452" v="1403" actId="114"/>
        <pc:sldMkLst>
          <pc:docMk/>
          <pc:sldMk cId="1485999980" sldId="274"/>
        </pc:sldMkLst>
        <pc:spChg chg="mod">
          <ac:chgData name="Михаил Попов" userId="1ff28dec684c2c56" providerId="LiveId" clId="{03013DFD-3B55-4A90-B38C-60752F0AB917}" dt="2020-09-05T16:53:11.872" v="972" actId="20577"/>
          <ac:spMkLst>
            <pc:docMk/>
            <pc:sldMk cId="1485999980" sldId="274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6:58:32.452" v="1403" actId="114"/>
          <ac:spMkLst>
            <pc:docMk/>
            <pc:sldMk cId="1485999980" sldId="274"/>
            <ac:spMk id="3" creationId="{10964EB1-5EDD-4842-BC7B-ACBC9432B9BE}"/>
          </ac:spMkLst>
        </pc:spChg>
      </pc:sldChg>
      <pc:sldChg chg="modSp add mod ord">
        <pc:chgData name="Михаил Попов" userId="1ff28dec684c2c56" providerId="LiveId" clId="{03013DFD-3B55-4A90-B38C-60752F0AB917}" dt="2020-09-05T18:03:24.100" v="2483" actId="20577"/>
        <pc:sldMkLst>
          <pc:docMk/>
          <pc:sldMk cId="1664313011" sldId="275"/>
        </pc:sldMkLst>
        <pc:spChg chg="mod">
          <ac:chgData name="Михаил Попов" userId="1ff28dec684c2c56" providerId="LiveId" clId="{03013DFD-3B55-4A90-B38C-60752F0AB917}" dt="2020-09-05T18:03:24.100" v="2483" actId="20577"/>
          <ac:spMkLst>
            <pc:docMk/>
            <pc:sldMk cId="1664313011" sldId="275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7:24:33.340" v="2087" actId="207"/>
          <ac:spMkLst>
            <pc:docMk/>
            <pc:sldMk cId="1664313011" sldId="275"/>
            <ac:spMk id="3" creationId="{10964EB1-5EDD-4842-BC7B-ACBC9432B9BE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12245805" sldId="276"/>
        </pc:sldMkLst>
      </pc:sldChg>
      <pc:sldChg chg="add del">
        <pc:chgData name="Михаил Попов" userId="1ff28dec684c2c56" providerId="LiveId" clId="{03013DFD-3B55-4A90-B38C-60752F0AB917}" dt="2020-09-05T18:12:23.749" v="2485" actId="47"/>
        <pc:sldMkLst>
          <pc:docMk/>
          <pc:sldMk cId="1277039349" sldId="276"/>
        </pc:sldMkLst>
      </pc:sldChg>
      <pc:sldChg chg="addSp delSp modSp add mod">
        <pc:chgData name="Михаил Попов" userId="1ff28dec684c2c56" providerId="LiveId" clId="{03013DFD-3B55-4A90-B38C-60752F0AB917}" dt="2020-09-05T18:19:54.334" v="2796" actId="207"/>
        <pc:sldMkLst>
          <pc:docMk/>
          <pc:sldMk cId="1567166661" sldId="277"/>
        </pc:sldMkLst>
        <pc:spChg chg="mod">
          <ac:chgData name="Михаил Попов" userId="1ff28dec684c2c56" providerId="LiveId" clId="{03013DFD-3B55-4A90-B38C-60752F0AB917}" dt="2020-09-05T18:12:47.535" v="2510" actId="20577"/>
          <ac:spMkLst>
            <pc:docMk/>
            <pc:sldMk cId="1567166661" sldId="27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18:19.195" v="2789" actId="478"/>
          <ac:spMkLst>
            <pc:docMk/>
            <pc:sldMk cId="1567166661" sldId="277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19:54.334" v="2796" actId="207"/>
          <ac:spMkLst>
            <pc:docMk/>
            <pc:sldMk cId="1567166661" sldId="277"/>
            <ac:spMk id="10" creationId="{84412BE9-5F10-4A01-9EAF-5F97CAF7E5BD}"/>
          </ac:spMkLst>
        </pc:sp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6" creationId="{C2DA6DFD-1656-4E94-B81C-17B555C05F9B}"/>
          </ac:picMkLst>
        </pc:pic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8" creationId="{11BE12E3-F0B5-4323-8FDC-1D2A37B33CD2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0:35.913" v="2798"/>
        <pc:sldMkLst>
          <pc:docMk/>
          <pc:sldMk cId="3679527479" sldId="278"/>
        </pc:sldMkLst>
        <pc:spChg chg="mod">
          <ac:chgData name="Михаил Попов" userId="1ff28dec684c2c56" providerId="LiveId" clId="{03013DFD-3B55-4A90-B38C-60752F0AB917}" dt="2020-09-05T18:14:51.460" v="2585" actId="20577"/>
          <ac:spMkLst>
            <pc:docMk/>
            <pc:sldMk cId="3679527479" sldId="27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0:27.931" v="2797" actId="478"/>
          <ac:spMkLst>
            <pc:docMk/>
            <pc:sldMk cId="3679527479" sldId="278"/>
            <ac:spMk id="3" creationId="{10964EB1-5EDD-4842-BC7B-ACBC9432B9BE}"/>
          </ac:spMkLst>
        </pc:spChg>
        <pc:grpChg chg="add mod">
          <ac:chgData name="Михаил Попов" userId="1ff28dec684c2c56" providerId="LiveId" clId="{03013DFD-3B55-4A90-B38C-60752F0AB917}" dt="2020-09-05T18:20:35.913" v="2798"/>
          <ac:grpSpMkLst>
            <pc:docMk/>
            <pc:sldMk cId="3679527479" sldId="278"/>
            <ac:grpSpMk id="5" creationId="{71B6D91A-DA6B-415B-AF4B-B1613F505C71}"/>
          </ac:grpSpMkLst>
        </pc:grp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6" creationId="{89B74DCE-2247-4D16-AFED-8FC0B1D095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7" creationId="{3E2B39B9-9E31-4E7C-9AFF-1975660AFB07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8" creationId="{586C37D9-C8DD-40BE-BEE0-3AFC6D7872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9" creationId="{98D8F786-DC8D-40E1-8FD7-D0CF4BB5A746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03.289" v="2800" actId="22"/>
        <pc:sldMkLst>
          <pc:docMk/>
          <pc:sldMk cId="2271094028" sldId="279"/>
        </pc:sldMkLst>
        <pc:spChg chg="mod">
          <ac:chgData name="Михаил Попов" userId="1ff28dec684c2c56" providerId="LiveId" clId="{03013DFD-3B55-4A90-B38C-60752F0AB917}" dt="2020-09-05T18:15:14.591" v="2608" actId="20577"/>
          <ac:spMkLst>
            <pc:docMk/>
            <pc:sldMk cId="2271094028" sldId="279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01.763" v="2799" actId="478"/>
          <ac:spMkLst>
            <pc:docMk/>
            <pc:sldMk cId="2271094028" sldId="279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03.289" v="2800" actId="22"/>
          <ac:picMkLst>
            <pc:docMk/>
            <pc:sldMk cId="2271094028" sldId="279"/>
            <ac:picMk id="6" creationId="{EF0C8437-D33E-4551-98B8-7D45CFAE2F3F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27.184" v="2803" actId="166"/>
        <pc:sldMkLst>
          <pc:docMk/>
          <pc:sldMk cId="3161323158" sldId="280"/>
        </pc:sldMkLst>
        <pc:spChg chg="mod ord">
          <ac:chgData name="Михаил Попов" userId="1ff28dec684c2c56" providerId="LiveId" clId="{03013DFD-3B55-4A90-B38C-60752F0AB917}" dt="2020-09-05T18:21:27.184" v="2803" actId="166"/>
          <ac:spMkLst>
            <pc:docMk/>
            <pc:sldMk cId="3161323158" sldId="28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16.891" v="2801" actId="478"/>
          <ac:spMkLst>
            <pc:docMk/>
            <pc:sldMk cId="3161323158" sldId="280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17.496" v="2802" actId="22"/>
          <ac:picMkLst>
            <pc:docMk/>
            <pc:sldMk cId="3161323158" sldId="280"/>
            <ac:picMk id="6" creationId="{CF8CB400-CF4A-4A39-A1A5-853C0A506E4A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0:19.738" v="2883" actId="164"/>
        <pc:sldMkLst>
          <pc:docMk/>
          <pc:sldMk cId="2705377181" sldId="281"/>
        </pc:sldMkLst>
        <pc:spChg chg="mod">
          <ac:chgData name="Михаил Попов" userId="1ff28dec684c2c56" providerId="LiveId" clId="{03013DFD-3B55-4A90-B38C-60752F0AB917}" dt="2020-09-05T18:15:59.078" v="2680" actId="20577"/>
          <ac:spMkLst>
            <pc:docMk/>
            <pc:sldMk cId="2705377181" sldId="28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44.683" v="2804" actId="478"/>
          <ac:spMkLst>
            <pc:docMk/>
            <pc:sldMk cId="2705377181" sldId="281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7" creationId="{A1D7B556-8C05-4EB7-9C48-A7D4F1C12DF3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9" creationId="{23D4B598-CCB4-4233-8D8C-97E631B7E012}"/>
          </ac:spMkLst>
        </pc:spChg>
        <pc:grpChg chg="add mod">
          <ac:chgData name="Михаил Попов" userId="1ff28dec684c2c56" providerId="LiveId" clId="{03013DFD-3B55-4A90-B38C-60752F0AB917}" dt="2020-09-05T18:40:19.738" v="2883" actId="164"/>
          <ac:grpSpMkLst>
            <pc:docMk/>
            <pc:sldMk cId="2705377181" sldId="281"/>
            <ac:grpSpMk id="10" creationId="{0CE2D346-94D7-48BD-B8E2-918770CA76C2}"/>
          </ac:grpSpMkLst>
        </pc:grpChg>
        <pc:picChg chg="add mod">
          <ac:chgData name="Михаил Попов" userId="1ff28dec684c2c56" providerId="LiveId" clId="{03013DFD-3B55-4A90-B38C-60752F0AB917}" dt="2020-09-05T18:40:19.738" v="2883" actId="164"/>
          <ac:picMkLst>
            <pc:docMk/>
            <pc:sldMk cId="2705377181" sldId="281"/>
            <ac:picMk id="6" creationId="{EDD5CA9B-9A52-439A-AFC6-EC6F59164EDC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4:14.004" v="2886" actId="1076"/>
        <pc:sldMkLst>
          <pc:docMk/>
          <pc:sldMk cId="1878353319" sldId="282"/>
        </pc:sldMkLst>
        <pc:spChg chg="mod">
          <ac:chgData name="Михаил Попов" userId="1ff28dec684c2c56" providerId="LiveId" clId="{03013DFD-3B55-4A90-B38C-60752F0AB917}" dt="2020-09-05T18:16:16.939" v="2703" actId="20577"/>
          <ac:spMkLst>
            <pc:docMk/>
            <pc:sldMk cId="1878353319" sldId="282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0:36.453" v="2884" actId="478"/>
          <ac:spMkLst>
            <pc:docMk/>
            <pc:sldMk cId="1878353319" sldId="282"/>
            <ac:spMk id="3" creationId="{10964EB1-5EDD-4842-BC7B-ACBC9432B9BE}"/>
          </ac:spMkLst>
        </pc:spChg>
        <pc:picChg chg="add mod">
          <ac:chgData name="Михаил Попов" userId="1ff28dec684c2c56" providerId="LiveId" clId="{03013DFD-3B55-4A90-B38C-60752F0AB917}" dt="2020-09-05T18:44:14.004" v="2886" actId="1076"/>
          <ac:picMkLst>
            <pc:docMk/>
            <pc:sldMk cId="1878353319" sldId="282"/>
            <ac:picMk id="6" creationId="{1CEF2F30-574B-4112-A602-0711F8C3ECC9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5:25.942" v="2889" actId="1076"/>
        <pc:sldMkLst>
          <pc:docMk/>
          <pc:sldMk cId="772234138" sldId="283"/>
        </pc:sldMkLst>
        <pc:spChg chg="mod">
          <ac:chgData name="Михаил Попов" userId="1ff28dec684c2c56" providerId="LiveId" clId="{03013DFD-3B55-4A90-B38C-60752F0AB917}" dt="2020-09-05T18:16:46.672" v="2742" actId="20577"/>
          <ac:spMkLst>
            <pc:docMk/>
            <pc:sldMk cId="772234138" sldId="283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21.292" v="2887" actId="478"/>
          <ac:spMkLst>
            <pc:docMk/>
            <pc:sldMk cId="772234138" sldId="283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6" creationId="{4BEFDC66-67FB-43C1-8F06-D115F3DA19D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8" creationId="{2A3B91E7-B52F-4CD0-90F9-02FD38176A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0" creationId="{9638D942-345C-4F8A-92DE-D2F9F60FCA0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2" creationId="{8DA93669-52B7-4841-8AD3-C513BD194A8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4" creationId="{0B7DFEEC-A8C8-4B07-B22C-4F7032EF81D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6" creationId="{BF6494C0-01E4-4945-A195-9D1742BC6C02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8" creationId="{D61CA241-3D98-4B9C-B549-6AF07359C06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0" creationId="{381BA23C-A2E7-4286-971A-83B65E57F4B4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2" creationId="{964A5F96-42D3-4142-B22B-A145198D7C29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4" creationId="{D53DCD81-3E39-4487-B3D8-0528CBC5DCAA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6" creationId="{7B2D6A10-3208-4547-8271-B9AB6E976D2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8" creationId="{A998C9E6-A954-40C8-A067-844E9EC51DE7}"/>
          </ac:spMkLst>
        </pc:spChg>
      </pc:sldChg>
      <pc:sldChg chg="addSp delSp modSp add mod">
        <pc:chgData name="Михаил Попов" userId="1ff28dec684c2c56" providerId="LiveId" clId="{03013DFD-3B55-4A90-B38C-60752F0AB917}" dt="2020-09-05T18:45:43.315" v="2891" actId="22"/>
        <pc:sldMkLst>
          <pc:docMk/>
          <pc:sldMk cId="1952297650" sldId="284"/>
        </pc:sldMkLst>
        <pc:spChg chg="mod">
          <ac:chgData name="Михаил Попов" userId="1ff28dec684c2c56" providerId="LiveId" clId="{03013DFD-3B55-4A90-B38C-60752F0AB917}" dt="2020-09-05T18:17:09.055" v="2788" actId="20577"/>
          <ac:spMkLst>
            <pc:docMk/>
            <pc:sldMk cId="1952297650" sldId="28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41.499" v="2890" actId="478"/>
          <ac:spMkLst>
            <pc:docMk/>
            <pc:sldMk cId="1952297650" sldId="284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6" creationId="{CFB95A1D-1068-4E43-A513-5ABED0F8EDAD}"/>
          </ac:picMkLst>
        </pc:pic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8" creationId="{F8FD4404-70F7-4AA3-9FDB-296274E2634F}"/>
          </ac:picMkLst>
        </pc:picChg>
      </pc:sldChg>
      <pc:sldChg chg="addSp delSp modSp add mod delAnim">
        <pc:chgData name="Михаил Попов" userId="1ff28dec684c2c56" providerId="LiveId" clId="{03013DFD-3B55-4A90-B38C-60752F0AB917}" dt="2020-09-05T20:07:14.703" v="2909" actId="478"/>
        <pc:sldMkLst>
          <pc:docMk/>
          <pc:sldMk cId="2184441789" sldId="285"/>
        </pc:sldMkLst>
        <pc:spChg chg="add del mod">
          <ac:chgData name="Михаил Попов" userId="1ff28dec684c2c56" providerId="LiveId" clId="{03013DFD-3B55-4A90-B38C-60752F0AB917}" dt="2020-09-05T20:00:51.212" v="2899" actId="478"/>
          <ac:spMkLst>
            <pc:docMk/>
            <pc:sldMk cId="2184441789" sldId="285"/>
            <ac:spMk id="10" creationId="{2F23E85E-EA10-4A05-94A0-4BBE7676DF7C}"/>
          </ac:spMkLst>
        </pc:sp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5" creationId="{09F4B94B-F3DA-48BB-94A0-42E4DD77498D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6" creationId="{23D88561-C616-488F-BDE0-8B09305B3CB6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7" creationId="{3684A101-39AF-4A37-894E-42F53BE35F64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8" creationId="{1C07601B-1F5C-45DE-8406-1978E5A1F039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9" creationId="{CBF76E17-E902-435C-8DDD-57BFAE630B6B}"/>
          </ac:picMkLst>
        </pc:picChg>
        <pc:picChg chg="add del mod">
          <ac:chgData name="Михаил Попов" userId="1ff28dec684c2c56" providerId="LiveId" clId="{03013DFD-3B55-4A90-B38C-60752F0AB917}" dt="2020-09-05T20:07:08.319" v="2907" actId="478"/>
          <ac:picMkLst>
            <pc:docMk/>
            <pc:sldMk cId="2184441789" sldId="285"/>
            <ac:picMk id="12" creationId="{F942405C-FA11-4867-8E88-4C146B118715}"/>
          </ac:picMkLst>
        </pc:picChg>
        <pc:picChg chg="add del">
          <ac:chgData name="Михаил Попов" userId="1ff28dec684c2c56" providerId="LiveId" clId="{03013DFD-3B55-4A90-B38C-60752F0AB917}" dt="2020-09-05T20:07:14.703" v="2909" actId="478"/>
          <ac:picMkLst>
            <pc:docMk/>
            <pc:sldMk cId="2184441789" sldId="285"/>
            <ac:picMk id="14" creationId="{CEB0DA0F-ACC4-4E56-9590-050059CB94BD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6T13:43:04.736" v="4157"/>
        <pc:sldMkLst>
          <pc:docMk/>
          <pc:sldMk cId="2641460436" sldId="286"/>
        </pc:sldMkLst>
        <pc:spChg chg="mod">
          <ac:chgData name="Михаил Попов" userId="1ff28dec684c2c56" providerId="LiveId" clId="{03013DFD-3B55-4A90-B38C-60752F0AB917}" dt="2020-09-05T20:07:39.552" v="2932" actId="20577"/>
          <ac:spMkLst>
            <pc:docMk/>
            <pc:sldMk cId="2641460436" sldId="286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6T13:42:03.629" v="4154" actId="1076"/>
          <ac:picMkLst>
            <pc:docMk/>
            <pc:sldMk cId="2641460436" sldId="286"/>
            <ac:picMk id="5" creationId="{2662BA21-C63D-4F3E-B781-98971C122758}"/>
          </ac:picMkLst>
        </pc:picChg>
        <pc:picChg chg="add mod">
          <ac:chgData name="Михаил Попов" userId="1ff28dec684c2c56" providerId="LiveId" clId="{03013DFD-3B55-4A90-B38C-60752F0AB917}" dt="2020-09-06T13:41:58.161" v="4152" actId="1076"/>
          <ac:picMkLst>
            <pc:docMk/>
            <pc:sldMk cId="2641460436" sldId="286"/>
            <ac:picMk id="7" creationId="{A3083B82-DF36-4DB1-8B92-2271BC360F65}"/>
          </ac:picMkLst>
        </pc:picChg>
        <pc:picChg chg="add mod">
          <ac:chgData name="Михаил Попов" userId="1ff28dec684c2c56" providerId="LiveId" clId="{03013DFD-3B55-4A90-B38C-60752F0AB917}" dt="2020-09-06T13:41:53.731" v="4150" actId="1076"/>
          <ac:picMkLst>
            <pc:docMk/>
            <pc:sldMk cId="2641460436" sldId="286"/>
            <ac:picMk id="9" creationId="{90524514-A7C1-4E89-9629-72409B40B6FC}"/>
          </ac:picMkLst>
        </pc:picChg>
        <pc:picChg chg="del">
          <ac:chgData name="Михаил Попов" userId="1ff28dec684c2c56" providerId="LiveId" clId="{03013DFD-3B55-4A90-B38C-60752F0AB917}" dt="2020-09-05T20:07:20.444" v="2911" actId="478"/>
          <ac:picMkLst>
            <pc:docMk/>
            <pc:sldMk cId="2641460436" sldId="286"/>
            <ac:picMk id="12" creationId="{F942405C-FA11-4867-8E88-4C146B118715}"/>
          </ac:picMkLst>
        </pc:picChg>
      </pc:sldChg>
      <pc:sldChg chg="addSp modSp add mod">
        <pc:chgData name="Михаил Попов" userId="1ff28dec684c2c56" providerId="LiveId" clId="{03013DFD-3B55-4A90-B38C-60752F0AB917}" dt="2020-09-05T20:16:22.338" v="2975" actId="1076"/>
        <pc:sldMkLst>
          <pc:docMk/>
          <pc:sldMk cId="3170800377" sldId="287"/>
        </pc:sldMkLst>
        <pc:spChg chg="mod">
          <ac:chgData name="Михаил Попов" userId="1ff28dec684c2c56" providerId="LiveId" clId="{03013DFD-3B55-4A90-B38C-60752F0AB917}" dt="2020-09-05T20:07:59.912" v="2941" actId="20577"/>
          <ac:spMkLst>
            <pc:docMk/>
            <pc:sldMk cId="3170800377" sldId="287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5T20:16:22.338" v="2975" actId="1076"/>
          <ac:picMkLst>
            <pc:docMk/>
            <pc:sldMk cId="3170800377" sldId="287"/>
            <ac:picMk id="3" creationId="{97A70635-5E1A-47AA-9CBC-7456B49619E4}"/>
          </ac:picMkLst>
        </pc:picChg>
        <pc:picChg chg="mod">
          <ac:chgData name="Михаил Попов" userId="1ff28dec684c2c56" providerId="LiveId" clId="{03013DFD-3B55-4A90-B38C-60752F0AB917}" dt="2020-09-05T20:16:19.925" v="2974" actId="1076"/>
          <ac:picMkLst>
            <pc:docMk/>
            <pc:sldMk cId="3170800377" sldId="287"/>
            <ac:picMk id="12" creationId="{F942405C-FA11-4867-8E88-4C146B118715}"/>
          </ac:picMkLst>
        </pc:picChg>
      </pc:sldChg>
      <pc:sldChg chg="addSp delSp modSp add mod">
        <pc:chgData name="Михаил Попов" userId="1ff28dec684c2c56" providerId="LiveId" clId="{03013DFD-3B55-4A90-B38C-60752F0AB917}" dt="2020-09-05T20:16:27.168" v="2976" actId="1076"/>
        <pc:sldMkLst>
          <pc:docMk/>
          <pc:sldMk cId="4011878050" sldId="288"/>
        </pc:sldMkLst>
        <pc:picChg chg="mod">
          <ac:chgData name="Михаил Попов" userId="1ff28dec684c2c56" providerId="LiveId" clId="{03013DFD-3B55-4A90-B38C-60752F0AB917}" dt="2020-09-05T20:16:27.168" v="2976" actId="1076"/>
          <ac:picMkLst>
            <pc:docMk/>
            <pc:sldMk cId="4011878050" sldId="288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09:15.219" v="2950" actId="1076"/>
          <ac:picMkLst>
            <pc:docMk/>
            <pc:sldMk cId="4011878050" sldId="288"/>
            <ac:picMk id="5" creationId="{866C7FC9-72B7-4AD7-B688-1BFE857FB750}"/>
          </ac:picMkLst>
        </pc:picChg>
        <pc:picChg chg="del">
          <ac:chgData name="Михаил Попов" userId="1ff28dec684c2c56" providerId="LiveId" clId="{03013DFD-3B55-4A90-B38C-60752F0AB917}" dt="2020-09-05T20:09:07.405" v="2948" actId="478"/>
          <ac:picMkLst>
            <pc:docMk/>
            <pc:sldMk cId="4011878050" sldId="288"/>
            <ac:picMk id="12" creationId="{F942405C-FA11-4867-8E88-4C146B118715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6T21:43:39.339" v="5278"/>
        <pc:sldMkLst>
          <pc:docMk/>
          <pc:sldMk cId="1744413449" sldId="289"/>
        </pc:sldMkLst>
        <pc:spChg chg="del">
          <ac:chgData name="Михаил Попов" userId="1ff28dec684c2c56" providerId="LiveId" clId="{03013DFD-3B55-4A90-B38C-60752F0AB917}" dt="2020-09-05T20:13:31.391" v="2964" actId="478"/>
          <ac:spMkLst>
            <pc:docMk/>
            <pc:sldMk cId="1744413449" sldId="289"/>
            <ac:spMk id="2" creationId="{A8E2A108-8F22-48F7-817E-3B2522E74052}"/>
          </ac:spMkLst>
        </pc:spChg>
        <pc:spChg chg="add del mod">
          <ac:chgData name="Михаил Попов" userId="1ff28dec684c2c56" providerId="LiveId" clId="{03013DFD-3B55-4A90-B38C-60752F0AB917}" dt="2020-09-05T20:13:33.277" v="2965" actId="478"/>
          <ac:spMkLst>
            <pc:docMk/>
            <pc:sldMk cId="1744413449" sldId="289"/>
            <ac:spMk id="10" creationId="{43BC18DA-F786-452E-862C-ACA1849D5CF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5" creationId="{82A06895-A5DC-4D90-B828-628ABA1B044D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7" creationId="{3467EEA9-C8AC-436A-97A0-3F756B27385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9" creationId="{7ECB0A68-070E-4C0B-A769-A7196FF92211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1" creationId="{D407319C-487E-49F1-B469-DBDBE136C484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3" creationId="{CF558DE5-9DF2-4D20-B96F-495A92460E2C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5" creationId="{3787ED40-D22A-4778-866D-3EE761275E4D}"/>
          </ac:spMkLst>
        </pc:spChg>
        <pc:grpChg chg="add mod">
          <ac:chgData name="Михаил Попов" userId="1ff28dec684c2c56" providerId="LiveId" clId="{03013DFD-3B55-4A90-B38C-60752F0AB917}" dt="2020-09-05T20:53:38.765" v="3079" actId="1076"/>
          <ac:grpSpMkLst>
            <pc:docMk/>
            <pc:sldMk cId="1744413449" sldId="289"/>
            <ac:grpSpMk id="26" creationId="{F98B9AE0-31CF-4A6B-85C6-CBF3ABDB6EB0}"/>
          </ac:grpSpMkLst>
        </pc:grpChg>
        <pc:picChg chg="del">
          <ac:chgData name="Михаил Попов" userId="1ff28dec684c2c56" providerId="LiveId" clId="{03013DFD-3B55-4A90-B38C-60752F0AB917}" dt="2020-09-05T20:11:23.155" v="2952" actId="478"/>
          <ac:picMkLst>
            <pc:docMk/>
            <pc:sldMk cId="1744413449" sldId="289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13:45.633" v="2968" actId="1076"/>
          <ac:picMkLst>
            <pc:docMk/>
            <pc:sldMk cId="1744413449" sldId="289"/>
            <ac:picMk id="5" creationId="{19716657-ED08-46BB-85AF-25BD68E8DE1C}"/>
          </ac:picMkLst>
        </pc:picChg>
        <pc:picChg chg="add del mod">
          <ac:chgData name="Михаил Попов" userId="1ff28dec684c2c56" providerId="LiveId" clId="{03013DFD-3B55-4A90-B38C-60752F0AB917}" dt="2020-09-05T20:53:19.244" v="3072" actId="478"/>
          <ac:picMkLst>
            <pc:docMk/>
            <pc:sldMk cId="1744413449" sldId="289"/>
            <ac:picMk id="7" creationId="{E2E586E6-4013-44F8-ACA0-E2C0875FBB3C}"/>
          </ac:picMkLst>
        </pc:picChg>
        <pc:picChg chg="add mod">
          <ac:chgData name="Михаил Попов" userId="1ff28dec684c2c56" providerId="LiveId" clId="{03013DFD-3B55-4A90-B38C-60752F0AB917}" dt="2020-09-05T20:53:38.765" v="3079" actId="1076"/>
          <ac:picMkLst>
            <pc:docMk/>
            <pc:sldMk cId="1744413449" sldId="289"/>
            <ac:picMk id="11" creationId="{94BB7FEB-9CE3-4BCE-9DC1-2A725A12CD27}"/>
          </ac:picMkLst>
        </pc:picChg>
        <pc:picChg chg="mod">
          <ac:chgData name="Михаил Попов" userId="1ff28dec684c2c56" providerId="LiveId" clId="{03013DFD-3B55-4A90-B38C-60752F0AB917}" dt="2020-09-05T20:13:40.581" v="2966" actId="1076"/>
          <ac:picMkLst>
            <pc:docMk/>
            <pc:sldMk cId="1744413449" sldId="289"/>
            <ac:picMk id="12" creationId="{F942405C-FA11-4867-8E88-4C146B118715}"/>
          </ac:picMkLst>
        </pc:picChg>
      </pc:sldChg>
      <pc:sldChg chg="addSp delSp modSp new mod">
        <pc:chgData name="Михаил Попов" userId="1ff28dec684c2c56" providerId="LiveId" clId="{03013DFD-3B55-4A90-B38C-60752F0AB917}" dt="2020-09-05T20:40:53.556" v="2987" actId="21"/>
        <pc:sldMkLst>
          <pc:docMk/>
          <pc:sldMk cId="3089950547" sldId="290"/>
        </pc:sldMkLst>
        <pc:spChg chg="del">
          <ac:chgData name="Михаил Попов" userId="1ff28dec684c2c56" providerId="LiveId" clId="{03013DFD-3B55-4A90-B38C-60752F0AB917}" dt="2020-09-05T20:13:26.838" v="2963" actId="478"/>
          <ac:spMkLst>
            <pc:docMk/>
            <pc:sldMk cId="3089950547" sldId="290"/>
            <ac:spMk id="2" creationId="{06C5D135-6AC6-444E-963D-D0976E1834C9}"/>
          </ac:spMkLst>
        </pc:spChg>
        <pc:spChg chg="del">
          <ac:chgData name="Михаил Попов" userId="1ff28dec684c2c56" providerId="LiveId" clId="{03013DFD-3B55-4A90-B38C-60752F0AB917}" dt="2020-09-05T20:13:22.604" v="2961" actId="478"/>
          <ac:spMkLst>
            <pc:docMk/>
            <pc:sldMk cId="3089950547" sldId="290"/>
            <ac:spMk id="3" creationId="{6AD499BA-0FA9-42DD-BCEF-988382317487}"/>
          </ac:spMkLst>
        </pc:spChg>
        <pc:picChg chg="add del mod">
          <ac:chgData name="Михаил Попов" userId="1ff28dec684c2c56" providerId="LiveId" clId="{03013DFD-3B55-4A90-B38C-60752F0AB917}" dt="2020-09-05T20:40:53.556" v="2987" actId="21"/>
          <ac:picMkLst>
            <pc:docMk/>
            <pc:sldMk cId="3089950547" sldId="290"/>
            <ac:picMk id="6" creationId="{33F59EF9-3E8B-46E7-8A81-951EB353C489}"/>
          </ac:picMkLst>
        </pc:picChg>
        <pc:picChg chg="add">
          <ac:chgData name="Михаил Попов" userId="1ff28dec684c2c56" providerId="LiveId" clId="{03013DFD-3B55-4A90-B38C-60752F0AB917}" dt="2020-09-05T20:13:23.813" v="2962"/>
          <ac:picMkLst>
            <pc:docMk/>
            <pc:sldMk cId="3089950547" sldId="290"/>
            <ac:picMk id="2050" creationId="{DED60298-E106-476A-81C9-D9BCA1277E7F}"/>
          </ac:picMkLst>
        </pc:picChg>
      </pc:sldChg>
      <pc:sldChg chg="addSp delSp new mod">
        <pc:chgData name="Михаил Попов" userId="1ff28dec684c2c56" providerId="LiveId" clId="{03013DFD-3B55-4A90-B38C-60752F0AB917}" dt="2020-09-05T20:15:56.900" v="2973" actId="22"/>
        <pc:sldMkLst>
          <pc:docMk/>
          <pc:sldMk cId="1210479919" sldId="291"/>
        </pc:sldMkLst>
        <pc:spChg chg="del">
          <ac:chgData name="Михаил Попов" userId="1ff28dec684c2c56" providerId="LiveId" clId="{03013DFD-3B55-4A90-B38C-60752F0AB917}" dt="2020-09-05T20:15:56.397" v="2972" actId="478"/>
          <ac:spMkLst>
            <pc:docMk/>
            <pc:sldMk cId="1210479919" sldId="291"/>
            <ac:spMk id="2" creationId="{CDBC8E78-B6FD-4120-BC86-52A3857B3331}"/>
          </ac:spMkLst>
        </pc:spChg>
        <pc:spChg chg="del">
          <ac:chgData name="Михаил Попов" userId="1ff28dec684c2c56" providerId="LiveId" clId="{03013DFD-3B55-4A90-B38C-60752F0AB917}" dt="2020-09-05T20:15:54.893" v="2971" actId="478"/>
          <ac:spMkLst>
            <pc:docMk/>
            <pc:sldMk cId="1210479919" sldId="291"/>
            <ac:spMk id="3" creationId="{32B84F63-41AD-40A9-BCB3-EAD218F4569C}"/>
          </ac:spMkLst>
        </pc:spChg>
        <pc:picChg chg="add">
          <ac:chgData name="Михаил Попов" userId="1ff28dec684c2c56" providerId="LiveId" clId="{03013DFD-3B55-4A90-B38C-60752F0AB917}" dt="2020-09-05T20:15:56.900" v="2973" actId="22"/>
          <ac:picMkLst>
            <pc:docMk/>
            <pc:sldMk cId="1210479919" sldId="291"/>
            <ac:picMk id="6" creationId="{6AC950E4-0FF8-4BBB-9341-DE769DC04CD8}"/>
          </ac:picMkLst>
        </pc:picChg>
      </pc:sldChg>
      <pc:sldChg chg="addSp delSp new mod">
        <pc:chgData name="Михаил Попов" userId="1ff28dec684c2c56" providerId="LiveId" clId="{03013DFD-3B55-4A90-B38C-60752F0AB917}" dt="2020-09-05T20:40:56.075" v="2988" actId="22"/>
        <pc:sldMkLst>
          <pc:docMk/>
          <pc:sldMk cId="3460847782" sldId="292"/>
        </pc:sldMkLst>
        <pc:spChg chg="del">
          <ac:chgData name="Михаил Попов" userId="1ff28dec684c2c56" providerId="LiveId" clId="{03013DFD-3B55-4A90-B38C-60752F0AB917}" dt="2020-09-05T20:40:25.300" v="2979" actId="478"/>
          <ac:spMkLst>
            <pc:docMk/>
            <pc:sldMk cId="3460847782" sldId="292"/>
            <ac:spMk id="2" creationId="{BA1F7467-0B93-425B-871E-C420658D131D}"/>
          </ac:spMkLst>
        </pc:spChg>
        <pc:spChg chg="del">
          <ac:chgData name="Михаил Попов" userId="1ff28dec684c2c56" providerId="LiveId" clId="{03013DFD-3B55-4A90-B38C-60752F0AB917}" dt="2020-09-05T20:40:23.805" v="2978" actId="478"/>
          <ac:spMkLst>
            <pc:docMk/>
            <pc:sldMk cId="3460847782" sldId="292"/>
            <ac:spMk id="3" creationId="{D92C0B77-F0C4-476A-88C2-C242447F1A10}"/>
          </ac:spMkLst>
        </pc:spChg>
        <pc:picChg chg="add del">
          <ac:chgData name="Михаил Попов" userId="1ff28dec684c2c56" providerId="LiveId" clId="{03013DFD-3B55-4A90-B38C-60752F0AB917}" dt="2020-09-05T20:40:30.213" v="2981" actId="22"/>
          <ac:picMkLst>
            <pc:docMk/>
            <pc:sldMk cId="3460847782" sldId="292"/>
            <ac:picMk id="6" creationId="{7ED63181-4657-4E23-86FC-36EDF70F736A}"/>
          </ac:picMkLst>
        </pc:picChg>
        <pc:picChg chg="add">
          <ac:chgData name="Михаил Попов" userId="1ff28dec684c2c56" providerId="LiveId" clId="{03013DFD-3B55-4A90-B38C-60752F0AB917}" dt="2020-09-05T20:40:56.075" v="2988" actId="22"/>
          <ac:picMkLst>
            <pc:docMk/>
            <pc:sldMk cId="3460847782" sldId="292"/>
            <ac:picMk id="8" creationId="{189D11C1-3C4A-4FFC-84E5-73EF8FEB720B}"/>
          </ac:picMkLst>
        </pc:picChg>
      </pc:sldChg>
      <pc:sldChg chg="add">
        <pc:chgData name="Михаил Попов" userId="1ff28dec684c2c56" providerId="LiveId" clId="{03013DFD-3B55-4A90-B38C-60752F0AB917}" dt="2020-09-05T20:42:38.070" v="2990"/>
        <pc:sldMkLst>
          <pc:docMk/>
          <pc:sldMk cId="1735827476" sldId="293"/>
        </pc:sldMkLst>
      </pc:sldChg>
      <pc:sldChg chg="addSp modSp add mod modAnim">
        <pc:chgData name="Михаил Попов" userId="1ff28dec684c2c56" providerId="LiveId" clId="{03013DFD-3B55-4A90-B38C-60752F0AB917}" dt="2020-09-05T20:51:18.777" v="3071"/>
        <pc:sldMkLst>
          <pc:docMk/>
          <pc:sldMk cId="563171267" sldId="294"/>
        </pc:sldMkLst>
        <pc:spChg chg="mod">
          <ac:chgData name="Михаил Попов" userId="1ff28dec684c2c56" providerId="LiveId" clId="{03013DFD-3B55-4A90-B38C-60752F0AB917}" dt="2020-09-05T20:46:37.265" v="3026" actId="20577"/>
          <ac:spMkLst>
            <pc:docMk/>
            <pc:sldMk cId="563171267" sldId="294"/>
            <ac:spMk id="2" creationId="{A8E2A108-8F22-48F7-817E-3B2522E74052}"/>
          </ac:spMkLst>
        </pc:spChg>
        <pc:spChg chg="add mod">
          <ac:chgData name="Михаил Попов" userId="1ff28dec684c2c56" providerId="LiveId" clId="{03013DFD-3B55-4A90-B38C-60752F0AB917}" dt="2020-09-05T20:47:23.917" v="3035" actId="14100"/>
          <ac:spMkLst>
            <pc:docMk/>
            <pc:sldMk cId="563171267" sldId="294"/>
            <ac:spMk id="6" creationId="{15A24018-F705-43A6-8A1C-336AC52B6D83}"/>
          </ac:spMkLst>
        </pc:spChg>
        <pc:picChg chg="add mod">
          <ac:chgData name="Михаил Попов" userId="1ff28dec684c2c56" providerId="LiveId" clId="{03013DFD-3B55-4A90-B38C-60752F0AB917}" dt="2020-09-05T20:47:09.977" v="3030" actId="1076"/>
          <ac:picMkLst>
            <pc:docMk/>
            <pc:sldMk cId="563171267" sldId="294"/>
            <ac:picMk id="5" creationId="{47A07D6D-E501-4B0D-86A4-9CC9FDB8415E}"/>
          </ac:picMkLst>
        </pc:picChg>
        <pc:cxnChg chg="add mod">
          <ac:chgData name="Михаил Попов" userId="1ff28dec684c2c56" providerId="LiveId" clId="{03013DFD-3B55-4A90-B38C-60752F0AB917}" dt="2020-09-05T20:48:37.542" v="3052" actId="692"/>
          <ac:cxnSpMkLst>
            <pc:docMk/>
            <pc:sldMk cId="563171267" sldId="294"/>
            <ac:cxnSpMk id="7" creationId="{AAF9E949-FBC8-4877-B789-31D438AB56E4}"/>
          </ac:cxnSpMkLst>
        </pc:cxnChg>
        <pc:cxnChg chg="add mod">
          <ac:chgData name="Михаил Попов" userId="1ff28dec684c2c56" providerId="LiveId" clId="{03013DFD-3B55-4A90-B38C-60752F0AB917}" dt="2020-09-05T20:49:01.305" v="3055" actId="14100"/>
          <ac:cxnSpMkLst>
            <pc:docMk/>
            <pc:sldMk cId="563171267" sldId="294"/>
            <ac:cxnSpMk id="8" creationId="{D84C0A10-BAD4-4F02-98AE-44A776D5BF4A}"/>
          </ac:cxnSpMkLst>
        </pc:cxnChg>
        <pc:cxnChg chg="add mod">
          <ac:chgData name="Михаил Попов" userId="1ff28dec684c2c56" providerId="LiveId" clId="{03013DFD-3B55-4A90-B38C-60752F0AB917}" dt="2020-09-05T20:49:17.987" v="3058" actId="14100"/>
          <ac:cxnSpMkLst>
            <pc:docMk/>
            <pc:sldMk cId="563171267" sldId="294"/>
            <ac:cxnSpMk id="11" creationId="{AA1F1592-DF34-4BC1-A920-739C58B51769}"/>
          </ac:cxnSpMkLst>
        </pc:cxn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993946723" sldId="316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03270751" sldId="317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097295049" sldId="318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4166135600" sldId="319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295651481" sldId="320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550241163" sldId="321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853365856" sldId="322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98652493" sldId="323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09512277" sldId="328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237255947" sldId="354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934708149" sldId="355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308723173" sldId="356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267873674" sldId="358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16431514" sldId="359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419852834" sldId="360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437456192" sldId="361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737512990" sldId="362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617217578" sldId="363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75283372" sldId="364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394239335" sldId="365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2858648908" sldId="366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2185704209" sldId="367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304773944" sldId="368"/>
        </pc:sldMkLst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1891166435" sldId="369"/>
        </pc:sldMkLst>
      </pc:sldChg>
      <pc:sldChg chg="addSp delSp modSp add mod modAnim">
        <pc:chgData name="Михаил Попов" userId="1ff28dec684c2c56" providerId="LiveId" clId="{03013DFD-3B55-4A90-B38C-60752F0AB917}" dt="2020-09-05T22:54:23.163" v="3788" actId="1076"/>
        <pc:sldMkLst>
          <pc:docMk/>
          <pc:sldMk cId="3571253509" sldId="371"/>
        </pc:sldMkLst>
        <pc:spChg chg="mod">
          <ac:chgData name="Михаил Попов" userId="1ff28dec684c2c56" providerId="LiveId" clId="{03013DFD-3B55-4A90-B38C-60752F0AB917}" dt="2020-09-05T22:06:24.596" v="3613" actId="2711"/>
          <ac:spMkLst>
            <pc:docMk/>
            <pc:sldMk cId="3571253509" sldId="371"/>
            <ac:spMk id="2" creationId="{ED84CC2A-6BC4-4856-B2A7-8B18F8448386}"/>
          </ac:spMkLst>
        </pc:spChg>
        <pc:spChg chg="add mod">
          <ac:chgData name="Михаил Попов" userId="1ff28dec684c2c56" providerId="LiveId" clId="{03013DFD-3B55-4A90-B38C-60752F0AB917}" dt="2020-09-05T22:54:23.163" v="3788" actId="1076"/>
          <ac:spMkLst>
            <pc:docMk/>
            <pc:sldMk cId="3571253509" sldId="371"/>
            <ac:spMk id="3" creationId="{11F8E7F5-AF16-4C97-9472-91004F04AE60}"/>
          </ac:spMkLst>
        </pc:spChg>
        <pc:spChg chg="mod">
          <ac:chgData name="Михаил Попов" userId="1ff28dec684c2c56" providerId="LiveId" clId="{03013DFD-3B55-4A90-B38C-60752F0AB917}" dt="2020-09-05T21:39:47.412" v="3505" actId="1076"/>
          <ac:spMkLst>
            <pc:docMk/>
            <pc:sldMk cId="3571253509" sldId="371"/>
            <ac:spMk id="6" creationId="{E579ECEB-2584-4C1E-8C43-12637AA76505}"/>
          </ac:spMkLst>
        </pc:spChg>
        <pc:spChg chg="add del mod">
          <ac:chgData name="Михаил Попов" userId="1ff28dec684c2c56" providerId="LiveId" clId="{03013DFD-3B55-4A90-B38C-60752F0AB917}" dt="2020-09-05T21:39:02.557" v="3497" actId="478"/>
          <ac:spMkLst>
            <pc:docMk/>
            <pc:sldMk cId="3571253509" sldId="371"/>
            <ac:spMk id="7" creationId="{1A483D15-85BC-44E4-BF97-0BF7EEB83BA1}"/>
          </ac:spMkLst>
        </pc:spChg>
        <pc:picChg chg="del">
          <ac:chgData name="Михаил Попов" userId="1ff28dec684c2c56" providerId="LiveId" clId="{03013DFD-3B55-4A90-B38C-60752F0AB917}" dt="2020-09-05T21:39:00.585" v="3496" actId="478"/>
          <ac:picMkLst>
            <pc:docMk/>
            <pc:sldMk cId="3571253509" sldId="371"/>
            <ac:picMk id="5" creationId="{0BC446E3-95E7-4C4B-8462-ABA391579722}"/>
          </ac:picMkLst>
        </pc:picChg>
        <pc:picChg chg="mod">
          <ac:chgData name="Михаил Попов" userId="1ff28dec684c2c56" providerId="LiveId" clId="{03013DFD-3B55-4A90-B38C-60752F0AB917}" dt="2020-09-05T21:39:26.456" v="3504" actId="1076"/>
          <ac:picMkLst>
            <pc:docMk/>
            <pc:sldMk cId="3571253509" sldId="371"/>
            <ac:picMk id="12" creationId="{923EB242-8D42-4CBD-BACC-E5A9E8E063A7}"/>
          </ac:picMkLst>
        </pc:picChg>
        <pc:cxnChg chg="del">
          <ac:chgData name="Михаил Попов" userId="1ff28dec684c2c56" providerId="LiveId" clId="{03013DFD-3B55-4A90-B38C-60752F0AB917}" dt="2020-09-05T21:39:05.581" v="3499" actId="478"/>
          <ac:cxnSpMkLst>
            <pc:docMk/>
            <pc:sldMk cId="3571253509" sldId="371"/>
            <ac:cxnSpMk id="8" creationId="{1F77FF2D-C594-4510-836E-B3DE8C15216E}"/>
          </ac:cxnSpMkLst>
        </pc:cxnChg>
        <pc:cxnChg chg="del">
          <ac:chgData name="Михаил Попов" userId="1ff28dec684c2c56" providerId="LiveId" clId="{03013DFD-3B55-4A90-B38C-60752F0AB917}" dt="2020-09-05T21:39:04.159" v="3498" actId="478"/>
          <ac:cxnSpMkLst>
            <pc:docMk/>
            <pc:sldMk cId="3571253509" sldId="371"/>
            <ac:cxnSpMk id="11" creationId="{0E128157-20E4-4EB4-9962-C3231C82EBB2}"/>
          </ac:cxnSpMkLst>
        </pc:cxnChg>
      </pc:sldChg>
      <pc:sldChg chg="addSp delSp modSp add mod">
        <pc:chgData name="Михаил Попов" userId="1ff28dec684c2c56" providerId="LiveId" clId="{03013DFD-3B55-4A90-B38C-60752F0AB917}" dt="2020-09-05T22:54:27.955" v="3789" actId="1076"/>
        <pc:sldMkLst>
          <pc:docMk/>
          <pc:sldMk cId="1841180755" sldId="372"/>
        </pc:sldMkLst>
        <pc:spChg chg="mod">
          <ac:chgData name="Михаил Попов" userId="1ff28dec684c2c56" providerId="LiveId" clId="{03013DFD-3B55-4A90-B38C-60752F0AB917}" dt="2020-09-05T22:06:29.676" v="3614" actId="2711"/>
          <ac:spMkLst>
            <pc:docMk/>
            <pc:sldMk cId="1841180755" sldId="372"/>
            <ac:spMk id="2" creationId="{D4727FEC-D5DA-4ACC-BA27-83731056D6DB}"/>
          </ac:spMkLst>
        </pc:spChg>
        <pc:spChg chg="add mod">
          <ac:chgData name="Михаил Попов" userId="1ff28dec684c2c56" providerId="LiveId" clId="{03013DFD-3B55-4A90-B38C-60752F0AB917}" dt="2020-09-05T22:54:27.955" v="3789" actId="1076"/>
          <ac:spMkLst>
            <pc:docMk/>
            <pc:sldMk cId="1841180755" sldId="372"/>
            <ac:spMk id="3" creationId="{7A330687-587C-488D-B91E-3C61947DCEFD}"/>
          </ac:spMkLst>
        </pc:spChg>
        <pc:spChg chg="add del mod">
          <ac:chgData name="Михаил Попов" userId="1ff28dec684c2c56" providerId="LiveId" clId="{03013DFD-3B55-4A90-B38C-60752F0AB917}" dt="2020-09-05T21:45:04.086" v="3606" actId="478"/>
          <ac:spMkLst>
            <pc:docMk/>
            <pc:sldMk cId="1841180755" sldId="372"/>
            <ac:spMk id="9" creationId="{4F1085DB-1202-4AE9-A0DD-945B0243013B}"/>
          </ac:spMkLst>
        </pc:spChg>
        <pc:picChg chg="del mod">
          <ac:chgData name="Михаил Попов" userId="1ff28dec684c2c56" providerId="LiveId" clId="{03013DFD-3B55-4A90-B38C-60752F0AB917}" dt="2020-09-05T21:45:01.768" v="3605" actId="478"/>
          <ac:picMkLst>
            <pc:docMk/>
            <pc:sldMk cId="1841180755" sldId="372"/>
            <ac:picMk id="5" creationId="{7CCF68D6-49F7-4A5A-8F53-117DAE62D896}"/>
          </ac:picMkLst>
        </pc:picChg>
        <pc:picChg chg="mod">
          <ac:chgData name="Михаил Попов" userId="1ff28dec684c2c56" providerId="LiveId" clId="{03013DFD-3B55-4A90-B38C-60752F0AB917}" dt="2020-09-05T21:44:51.101" v="3604" actId="1076"/>
          <ac:picMkLst>
            <pc:docMk/>
            <pc:sldMk cId="1841180755" sldId="372"/>
            <ac:picMk id="6" creationId="{2BEB4F9A-EC8F-4AE6-BE47-348BEE5B74B3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22:56:21.809" v="3816" actId="14100"/>
        <pc:sldMkLst>
          <pc:docMk/>
          <pc:sldMk cId="4176577803" sldId="373"/>
        </pc:sldMkLst>
        <pc:spChg chg="mod">
          <ac:chgData name="Михаил Попов" userId="1ff28dec684c2c56" providerId="LiveId" clId="{03013DFD-3B55-4A90-B38C-60752F0AB917}" dt="2020-09-05T22:06:35.618" v="3615" actId="2711"/>
          <ac:spMkLst>
            <pc:docMk/>
            <pc:sldMk cId="4176577803" sldId="373"/>
            <ac:spMk id="2" creationId="{19246A83-08C8-443D-BF0A-EDE40DE93985}"/>
          </ac:spMkLst>
        </pc:spChg>
        <pc:spChg chg="add mod ord">
          <ac:chgData name="Михаил Попов" userId="1ff28dec684c2c56" providerId="LiveId" clId="{03013DFD-3B55-4A90-B38C-60752F0AB917}" dt="2020-09-05T22:56:12.174" v="3815" actId="1036"/>
          <ac:spMkLst>
            <pc:docMk/>
            <pc:sldMk cId="4176577803" sldId="373"/>
            <ac:spMk id="3" creationId="{4B0C0C1C-2E9E-41EF-9533-6BD8A236F8EF}"/>
          </ac:spMkLst>
        </pc:spChg>
        <pc:spChg chg="add del mod">
          <ac:chgData name="Михаил Попов" userId="1ff28dec684c2c56" providerId="LiveId" clId="{03013DFD-3B55-4A90-B38C-60752F0AB917}" dt="2020-09-05T22:10:01.174" v="3721" actId="478"/>
          <ac:spMkLst>
            <pc:docMk/>
            <pc:sldMk cId="4176577803" sldId="373"/>
            <ac:spMk id="5" creationId="{887A2440-8830-4658-88F3-D6FC84203193}"/>
          </ac:spMkLst>
        </pc:spChg>
        <pc:grpChg chg="add mod">
          <ac:chgData name="Михаил Попов" userId="1ff28dec684c2c56" providerId="LiveId" clId="{03013DFD-3B55-4A90-B38C-60752F0AB917}" dt="2020-09-05T22:56:21.809" v="3816" actId="14100"/>
          <ac:grpSpMkLst>
            <pc:docMk/>
            <pc:sldMk cId="4176577803" sldId="373"/>
            <ac:grpSpMk id="7" creationId="{AB58A469-51C3-4FC7-8BA3-34345C2656AD}"/>
          </ac:grpSpMkLst>
        </pc:grpChg>
        <pc:picChg chg="del mod">
          <ac:chgData name="Михаил Попов" userId="1ff28dec684c2c56" providerId="LiveId" clId="{03013DFD-3B55-4A90-B38C-60752F0AB917}" dt="2020-09-05T22:09:56.433" v="3720" actId="478"/>
          <ac:picMkLst>
            <pc:docMk/>
            <pc:sldMk cId="4176577803" sldId="373"/>
            <ac:picMk id="8" creationId="{6BBB59E1-E161-4DE1-8FD6-5FB937C3231C}"/>
          </ac:picMkLst>
        </pc:picChg>
        <pc:picChg chg="mod">
          <ac:chgData name="Михаил Попов" userId="1ff28dec684c2c56" providerId="LiveId" clId="{03013DFD-3B55-4A90-B38C-60752F0AB917}" dt="2020-09-05T22:10:05.768" v="3722" actId="1076"/>
          <ac:picMkLst>
            <pc:docMk/>
            <pc:sldMk cId="4176577803" sldId="373"/>
            <ac:picMk id="9" creationId="{9A227E4A-BEE4-4BDA-8080-D92DD0B8C749}"/>
          </ac:picMkLst>
        </pc:pic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1" creationId="{CA11D99B-DF09-4ADA-BB22-A581BF3F9E2F}"/>
          </ac:cxnSpMkLst>
        </pc:cxn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2" creationId="{CAC66A61-038F-4AF9-9DB1-66D8DC4C60A9}"/>
          </ac:cxnSpMkLst>
        </pc:cxnChg>
      </pc:sldChg>
      <pc:sldChg chg="modSp add mod">
        <pc:chgData name="Михаил Попов" userId="1ff28dec684c2c56" providerId="LiveId" clId="{03013DFD-3B55-4A90-B38C-60752F0AB917}" dt="2020-09-05T22:14:51.479" v="3776" actId="1076"/>
        <pc:sldMkLst>
          <pc:docMk/>
          <pc:sldMk cId="749760200" sldId="374"/>
        </pc:sldMkLst>
        <pc:picChg chg="mod">
          <ac:chgData name="Михаил Попов" userId="1ff28dec684c2c56" providerId="LiveId" clId="{03013DFD-3B55-4A90-B38C-60752F0AB917}" dt="2020-09-05T22:14:51.479" v="3776" actId="1076"/>
          <ac:picMkLst>
            <pc:docMk/>
            <pc:sldMk cId="749760200" sldId="374"/>
            <ac:picMk id="5" creationId="{82BDA6E8-787C-4F62-BC12-09084C65B268}"/>
          </ac:picMkLst>
        </pc:picChg>
        <pc:picChg chg="mod">
          <ac:chgData name="Михаил Попов" userId="1ff28dec684c2c56" providerId="LiveId" clId="{03013DFD-3B55-4A90-B38C-60752F0AB917}" dt="2020-09-05T22:14:47.499" v="3775" actId="1076"/>
          <ac:picMkLst>
            <pc:docMk/>
            <pc:sldMk cId="749760200" sldId="374"/>
            <ac:picMk id="6" creationId="{C3A2BB49-F0A3-4D2E-BC74-B107511F1EA4}"/>
          </ac:picMkLst>
        </pc:picChg>
      </pc:sldChg>
      <pc:sldChg chg="add">
        <pc:chgData name="Михаил Попов" userId="1ff28dec684c2c56" providerId="LiveId" clId="{03013DFD-3B55-4A90-B38C-60752F0AB917}" dt="2020-09-05T20:57:57.474" v="3082"/>
        <pc:sldMkLst>
          <pc:docMk/>
          <pc:sldMk cId="3917323758" sldId="375"/>
        </pc:sldMkLst>
      </pc:sldChg>
      <pc:sldChg chg="new del">
        <pc:chgData name="Михаил Попов" userId="1ff28dec684c2c56" providerId="LiveId" clId="{03013DFD-3B55-4A90-B38C-60752F0AB917}" dt="2020-09-05T21:02:11.297" v="3084" actId="47"/>
        <pc:sldMkLst>
          <pc:docMk/>
          <pc:sldMk cId="2364665206" sldId="376"/>
        </pc:sldMkLst>
      </pc:sldChg>
      <pc:sldChg chg="addSp delSp modSp add mod">
        <pc:chgData name="Михаил Попов" userId="1ff28dec684c2c56" providerId="LiveId" clId="{03013DFD-3B55-4A90-B38C-60752F0AB917}" dt="2020-09-05T21:12:23.483" v="3225" actId="1076"/>
        <pc:sldMkLst>
          <pc:docMk/>
          <pc:sldMk cId="2401705022" sldId="376"/>
        </pc:sldMkLst>
        <pc:spChg chg="mod">
          <ac:chgData name="Михаил Попов" userId="1ff28dec684c2c56" providerId="LiveId" clId="{03013DFD-3B55-4A90-B38C-60752F0AB917}" dt="2020-09-05T21:07:06.802" v="3174" actId="2711"/>
          <ac:spMkLst>
            <pc:docMk/>
            <pc:sldMk cId="2401705022" sldId="376"/>
            <ac:spMk id="2" creationId="{6E6B226D-F9BF-4E88-9C7F-5A952EEB1E2E}"/>
          </ac:spMkLst>
        </pc:spChg>
        <pc:spChg chg="add mod">
          <ac:chgData name="Михаил Попов" userId="1ff28dec684c2c56" providerId="LiveId" clId="{03013DFD-3B55-4A90-B38C-60752F0AB917}" dt="2020-09-05T21:12:23.483" v="3225" actId="1076"/>
          <ac:spMkLst>
            <pc:docMk/>
            <pc:sldMk cId="2401705022" sldId="376"/>
            <ac:spMk id="3" creationId="{CBE28FF3-74C6-46BE-A3F1-068F9F7E1548}"/>
          </ac:spMkLst>
        </pc:spChg>
        <pc:picChg chg="mod">
          <ac:chgData name="Михаил Попов" userId="1ff28dec684c2c56" providerId="LiveId" clId="{03013DFD-3B55-4A90-B38C-60752F0AB917}" dt="2020-09-05T21:07:34.699" v="3179" actId="1076"/>
          <ac:picMkLst>
            <pc:docMk/>
            <pc:sldMk cId="2401705022" sldId="376"/>
            <ac:picMk id="5" creationId="{AA5226FA-6B08-4B01-862F-33987BB54154}"/>
          </ac:picMkLst>
        </pc:picChg>
        <pc:picChg chg="del mod">
          <ac:chgData name="Михаил Попов" userId="1ff28dec684c2c56" providerId="LiveId" clId="{03013DFD-3B55-4A90-B38C-60752F0AB917}" dt="2020-09-05T21:06:57.173" v="3173" actId="478"/>
          <ac:picMkLst>
            <pc:docMk/>
            <pc:sldMk cId="2401705022" sldId="376"/>
            <ac:picMk id="8" creationId="{5ED18727-84A0-4485-98F7-04D6433AE136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21:12:38.566" v="3229" actId="1035"/>
        <pc:sldMkLst>
          <pc:docMk/>
          <pc:sldMk cId="3163371244" sldId="377"/>
        </pc:sldMkLst>
        <pc:spChg chg="mod">
          <ac:chgData name="Михаил Попов" userId="1ff28dec684c2c56" providerId="LiveId" clId="{03013DFD-3B55-4A90-B38C-60752F0AB917}" dt="2020-09-05T21:11:06.326" v="3219" actId="2711"/>
          <ac:spMkLst>
            <pc:docMk/>
            <pc:sldMk cId="3163371244" sldId="377"/>
            <ac:spMk id="2" creationId="{B4B207E5-DA55-4572-B20D-7F10080D70C5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3" creationId="{F351CED8-141E-4353-9101-B4C5696E4216}"/>
          </ac:spMkLst>
        </pc:spChg>
        <pc:spChg chg="add del mod">
          <ac:chgData name="Михаил Попов" userId="1ff28dec684c2c56" providerId="LiveId" clId="{03013DFD-3B55-4A90-B38C-60752F0AB917}" dt="2020-09-05T21:09:06.455" v="3194" actId="478"/>
          <ac:spMkLst>
            <pc:docMk/>
            <pc:sldMk cId="3163371244" sldId="377"/>
            <ac:spMk id="12" creationId="{D28EF87B-7B4B-4874-B7C1-88FE550D040D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14" creationId="{C3225FB2-7792-4B47-BF96-8CE9DD53EA78}"/>
          </ac:spMkLst>
        </pc:spChg>
        <pc:grpChg chg="add mod">
          <ac:chgData name="Михаил Попов" userId="1ff28dec684c2c56" providerId="LiveId" clId="{03013DFD-3B55-4A90-B38C-60752F0AB917}" dt="2020-09-05T21:12:38.566" v="3229" actId="1035"/>
          <ac:grpSpMkLst>
            <pc:docMk/>
            <pc:sldMk cId="3163371244" sldId="377"/>
            <ac:grpSpMk id="15" creationId="{4BB7CE5B-3269-47A6-8CE8-01EEC886AFD3}"/>
          </ac:grpSpMkLst>
        </pc:grpChg>
        <pc:picChg chg="del">
          <ac:chgData name="Михаил Попов" userId="1ff28dec684c2c56" providerId="LiveId" clId="{03013DFD-3B55-4A90-B38C-60752F0AB917}" dt="2020-09-05T21:09:03.943" v="3193" actId="478"/>
          <ac:picMkLst>
            <pc:docMk/>
            <pc:sldMk cId="3163371244" sldId="377"/>
            <ac:picMk id="4" creationId="{634440DF-0379-4E95-9B44-5BA5344EA2FE}"/>
          </ac:picMkLst>
        </pc:picChg>
        <pc:picChg chg="del">
          <ac:chgData name="Михаил Попов" userId="1ff28dec684c2c56" providerId="LiveId" clId="{03013DFD-3B55-4A90-B38C-60752F0AB917}" dt="2020-09-05T21:10:36.141" v="3216" actId="478"/>
          <ac:picMkLst>
            <pc:docMk/>
            <pc:sldMk cId="3163371244" sldId="377"/>
            <ac:picMk id="5" creationId="{C82D54E6-B7AF-4E17-9C42-48DFA698BE01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6" creationId="{7714418C-9D25-4563-9726-B9D831836BAC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7" creationId="{5A433713-5F89-4A61-A179-C0C7140CD964}"/>
          </ac:picMkLst>
        </pc:pic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9" creationId="{24E9C14C-F6D1-4BD3-B456-3A968AA0F691}"/>
          </ac:cxnSpMkLst>
        </pc:cxn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10" creationId="{BF0ADEBC-509E-4C15-BD5E-2A7146131AA9}"/>
          </ac:cxnSpMkLst>
        </pc:cxnChg>
      </pc:sldChg>
      <pc:sldChg chg="addSp delSp modSp add mod modAnim">
        <pc:chgData name="Михаил Попов" userId="1ff28dec684c2c56" providerId="LiveId" clId="{03013DFD-3B55-4A90-B38C-60752F0AB917}" dt="2020-09-05T22:53:50.065" v="3787" actId="1076"/>
        <pc:sldMkLst>
          <pc:docMk/>
          <pc:sldMk cId="1512936412" sldId="378"/>
        </pc:sldMkLst>
        <pc:spChg chg="mod">
          <ac:chgData name="Михаил Попов" userId="1ff28dec684c2c56" providerId="LiveId" clId="{03013DFD-3B55-4A90-B38C-60752F0AB917}" dt="2020-09-05T21:27:08.271" v="3359" actId="2711"/>
          <ac:spMkLst>
            <pc:docMk/>
            <pc:sldMk cId="1512936412" sldId="378"/>
            <ac:spMk id="2" creationId="{6AF43704-873B-4FDB-86AD-639DD8532DC9}"/>
          </ac:spMkLst>
        </pc:spChg>
        <pc:spChg chg="add mod ord">
          <ac:chgData name="Михаил Попов" userId="1ff28dec684c2c56" providerId="LiveId" clId="{03013DFD-3B55-4A90-B38C-60752F0AB917}" dt="2020-09-05T22:52:53.878" v="3777" actId="403"/>
          <ac:spMkLst>
            <pc:docMk/>
            <pc:sldMk cId="1512936412" sldId="378"/>
            <ac:spMk id="3" creationId="{EB020F67-05E4-400C-A2AC-F43499610114}"/>
          </ac:spMkLst>
        </pc:spChg>
        <pc:spChg chg="mod">
          <ac:chgData name="Михаил Попов" userId="1ff28dec684c2c56" providerId="LiveId" clId="{03013DFD-3B55-4A90-B38C-60752F0AB917}" dt="2020-09-05T21:30:19.722" v="3374" actId="6549"/>
          <ac:spMkLst>
            <pc:docMk/>
            <pc:sldMk cId="1512936412" sldId="378"/>
            <ac:spMk id="16" creationId="{D4426AF8-B610-4D97-8506-D0FA474BB38D}"/>
          </ac:spMkLst>
        </pc:spChg>
        <pc:grpChg chg="add mod">
          <ac:chgData name="Михаил Попов" userId="1ff28dec684c2c56" providerId="LiveId" clId="{03013DFD-3B55-4A90-B38C-60752F0AB917}" dt="2020-09-05T22:53:45.073" v="3786" actId="14100"/>
          <ac:grpSpMkLst>
            <pc:docMk/>
            <pc:sldMk cId="1512936412" sldId="378"/>
            <ac:grpSpMk id="7" creationId="{B52CA524-3EA1-4935-8545-562189CF428B}"/>
          </ac:grpSpMkLst>
        </pc:grpChg>
        <pc:grpChg chg="add mod">
          <ac:chgData name="Михаил Попов" userId="1ff28dec684c2c56" providerId="LiveId" clId="{03013DFD-3B55-4A90-B38C-60752F0AB917}" dt="2020-09-05T22:53:41.177" v="3785" actId="14100"/>
          <ac:grpSpMkLst>
            <pc:docMk/>
            <pc:sldMk cId="1512936412" sldId="378"/>
            <ac:grpSpMk id="9" creationId="{7F732122-4CB1-48BC-B09E-0F169ECCD4E8}"/>
          </ac:grpSpMkLst>
        </pc:grpChg>
        <pc:picChg chg="mod">
          <ac:chgData name="Михаил Попов" userId="1ff28dec684c2c56" providerId="LiveId" clId="{03013DFD-3B55-4A90-B38C-60752F0AB917}" dt="2020-09-05T21:27:29.807" v="3364" actId="1076"/>
          <ac:picMkLst>
            <pc:docMk/>
            <pc:sldMk cId="1512936412" sldId="378"/>
            <ac:picMk id="4" creationId="{019A1924-0881-4329-88EF-2D7886CC76C7}"/>
          </ac:picMkLst>
        </pc:picChg>
        <pc:picChg chg="del mod">
          <ac:chgData name="Михаил Попов" userId="1ff28dec684c2c56" providerId="LiveId" clId="{03013DFD-3B55-4A90-B38C-60752F0AB917}" dt="2020-09-05T21:26:44.093" v="3356" actId="478"/>
          <ac:picMkLst>
            <pc:docMk/>
            <pc:sldMk cId="1512936412" sldId="378"/>
            <ac:picMk id="5" creationId="{458C6156-F557-45BE-9832-8AACB4B5A744}"/>
          </ac:picMkLst>
        </pc:pic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6" creationId="{2286439F-ED02-4936-987D-BDFA4EEB432B}"/>
          </ac:cxnSpMkLst>
        </pc:cxn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8" creationId="{AD4E08E3-621F-4728-A542-FFD2F1C8F9C5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0" creationId="{1DBF753B-30C6-4E3C-AEFD-F2914A66CCC6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2" creationId="{4C090392-6890-4F4A-A4F3-1A6670D2C8EC}"/>
          </ac:cxnSpMkLst>
        </pc:cxnChg>
        <pc:cxnChg chg="mod">
          <ac:chgData name="Михаил Попов" userId="1ff28dec684c2c56" providerId="LiveId" clId="{03013DFD-3B55-4A90-B38C-60752F0AB917}" dt="2020-09-05T22:53:50.065" v="3787" actId="1076"/>
          <ac:cxnSpMkLst>
            <pc:docMk/>
            <pc:sldMk cId="1512936412" sldId="378"/>
            <ac:cxnSpMk id="14" creationId="{3301B3C9-9390-4D26-A27C-D59D51D4D12F}"/>
          </ac:cxnSpMkLst>
        </pc:cxnChg>
      </pc:sldChg>
      <pc:sldChg chg="addSp delSp modSp add mod modAnim">
        <pc:chgData name="Михаил Попов" userId="1ff28dec684c2c56" providerId="LiveId" clId="{03013DFD-3B55-4A90-B38C-60752F0AB917}" dt="2020-09-05T22:56:35.039" v="3818" actId="1076"/>
        <pc:sldMkLst>
          <pc:docMk/>
          <pc:sldMk cId="2774409521" sldId="379"/>
        </pc:sldMkLst>
        <pc:spChg chg="mod">
          <ac:chgData name="Михаил Попов" userId="1ff28dec684c2c56" providerId="LiveId" clId="{03013DFD-3B55-4A90-B38C-60752F0AB917}" dt="2020-09-05T22:11:28.254" v="3729" actId="2711"/>
          <ac:spMkLst>
            <pc:docMk/>
            <pc:sldMk cId="2774409521" sldId="379"/>
            <ac:spMk id="2" creationId="{358C0583-4EC3-413B-854D-DEB2BDFB8926}"/>
          </ac:spMkLst>
        </pc:spChg>
        <pc:spChg chg="add mod ord">
          <ac:chgData name="Михаил Попов" userId="1ff28dec684c2c56" providerId="LiveId" clId="{03013DFD-3B55-4A90-B38C-60752F0AB917}" dt="2020-09-05T22:55:52.217" v="3805" actId="1076"/>
          <ac:spMkLst>
            <pc:docMk/>
            <pc:sldMk cId="2774409521" sldId="379"/>
            <ac:spMk id="3" creationId="{6A4DDE39-3D69-4CDA-8EAE-E09F69C566C7}"/>
          </ac:spMkLst>
        </pc:spChg>
        <pc:spChg chg="add del mod">
          <ac:chgData name="Михаил Попов" userId="1ff28dec684c2c56" providerId="LiveId" clId="{03013DFD-3B55-4A90-B38C-60752F0AB917}" dt="2020-09-05T22:13:25.831" v="3760" actId="478"/>
          <ac:spMkLst>
            <pc:docMk/>
            <pc:sldMk cId="2774409521" sldId="379"/>
            <ac:spMk id="11" creationId="{15EA72C8-6516-4606-BF0C-9AE8B30CC600}"/>
          </ac:spMkLst>
        </pc:spChg>
        <pc:grpChg chg="add mod">
          <ac:chgData name="Михаил Попов" userId="1ff28dec684c2c56" providerId="LiveId" clId="{03013DFD-3B55-4A90-B38C-60752F0AB917}" dt="2020-09-05T22:56:31.554" v="3817" actId="1076"/>
          <ac:grpSpMkLst>
            <pc:docMk/>
            <pc:sldMk cId="2774409521" sldId="379"/>
            <ac:grpSpMk id="14" creationId="{F3980DC6-346D-4C8A-A559-BF6D6D003F2A}"/>
          </ac:grpSpMkLst>
        </pc:grpChg>
        <pc:picChg chg="del mod">
          <ac:chgData name="Михаил Попов" userId="1ff28dec684c2c56" providerId="LiveId" clId="{03013DFD-3B55-4A90-B38C-60752F0AB917}" dt="2020-09-05T22:13:23.649" v="3759" actId="478"/>
          <ac:picMkLst>
            <pc:docMk/>
            <pc:sldMk cId="2774409521" sldId="379"/>
            <ac:picMk id="5" creationId="{95C35E57-EB5F-417B-98CB-C54E86522E69}"/>
          </ac:picMkLst>
        </pc:picChg>
        <pc:picChg chg="mod">
          <ac:chgData name="Михаил Попов" userId="1ff28dec684c2c56" providerId="LiveId" clId="{03013DFD-3B55-4A90-B38C-60752F0AB917}" dt="2020-09-05T22:11:00.402" v="3727" actId="1076"/>
          <ac:picMkLst>
            <pc:docMk/>
            <pc:sldMk cId="2774409521" sldId="379"/>
            <ac:picMk id="6" creationId="{76FD125B-315B-450E-A09A-5DC87F539799}"/>
          </ac:picMkLst>
        </pc:picChg>
        <pc:cxnChg chg="mod">
          <ac:chgData name="Михаил Попов" userId="1ff28dec684c2c56" providerId="LiveId" clId="{03013DFD-3B55-4A90-B38C-60752F0AB917}" dt="2020-09-05T22:55:07.009" v="3794" actId="1076"/>
          <ac:cxnSpMkLst>
            <pc:docMk/>
            <pc:sldMk cId="2774409521" sldId="379"/>
            <ac:cxnSpMk id="7" creationId="{A68D5E6F-CDDF-4538-AC96-D51BB2EA7F06}"/>
          </ac:cxnSpMkLst>
        </pc:cxnChg>
        <pc:cxnChg chg="mod">
          <ac:chgData name="Михаил Попов" userId="1ff28dec684c2c56" providerId="LiveId" clId="{03013DFD-3B55-4A90-B38C-60752F0AB917}" dt="2020-09-05T22:56:35.039" v="3818" actId="1076"/>
          <ac:cxnSpMkLst>
            <pc:docMk/>
            <pc:sldMk cId="2774409521" sldId="379"/>
            <ac:cxnSpMk id="8" creationId="{5996205D-9144-4F19-B999-15406ADCE444}"/>
          </ac:cxnSpMkLst>
        </pc:cxnChg>
        <pc:cxnChg chg="add mod">
          <ac:chgData name="Михаил Попов" userId="1ff28dec684c2c56" providerId="LiveId" clId="{03013DFD-3B55-4A90-B38C-60752F0AB917}" dt="2020-09-05T22:13:58.673" v="3767" actId="164"/>
          <ac:cxnSpMkLst>
            <pc:docMk/>
            <pc:sldMk cId="2774409521" sldId="379"/>
            <ac:cxnSpMk id="13" creationId="{29D8EA6B-4C34-4C74-AC72-183E349C90E4}"/>
          </ac:cxnSpMkLst>
        </pc:cxnChg>
      </pc:sldChg>
      <pc:sldChg chg="add del">
        <pc:chgData name="Михаил Попов" userId="1ff28dec684c2c56" providerId="LiveId" clId="{03013DFD-3B55-4A90-B38C-60752F0AB917}" dt="2020-09-05T23:16:49.112" v="3821" actId="47"/>
        <pc:sldMkLst>
          <pc:docMk/>
          <pc:sldMk cId="459547191" sldId="380"/>
        </pc:sldMkLst>
      </pc:sldChg>
      <pc:sldChg chg="addSp delSp modSp add mod modAnim">
        <pc:chgData name="Михаил Попов" userId="1ff28dec684c2c56" providerId="LiveId" clId="{03013DFD-3B55-4A90-B38C-60752F0AB917}" dt="2020-09-05T23:23:50.702" v="3958"/>
        <pc:sldMkLst>
          <pc:docMk/>
          <pc:sldMk cId="1243922056" sldId="381"/>
        </pc:sldMkLst>
        <pc:spChg chg="add mod">
          <ac:chgData name="Михаил Попов" userId="1ff28dec684c2c56" providerId="LiveId" clId="{03013DFD-3B55-4A90-B38C-60752F0AB917}" dt="2020-09-05T23:23:10.666" v="3953" actId="20577"/>
          <ac:spMkLst>
            <pc:docMk/>
            <pc:sldMk cId="1243922056" sldId="381"/>
            <ac:spMk id="2" creationId="{A8868DC6-D6DE-4EF2-90A1-AF4D56368B07}"/>
          </ac:spMkLst>
        </pc:spChg>
        <pc:spChg chg="add mod">
          <ac:chgData name="Михаил Попов" userId="1ff28dec684c2c56" providerId="LiveId" clId="{03013DFD-3B55-4A90-B38C-60752F0AB917}" dt="2020-09-05T23:18:22.163" v="3861" actId="20577"/>
          <ac:spMkLst>
            <pc:docMk/>
            <pc:sldMk cId="1243922056" sldId="381"/>
            <ac:spMk id="6" creationId="{DAA3F0BE-751A-4113-9E2E-E096AF7EF1A9}"/>
          </ac:spMkLst>
        </pc:spChg>
        <pc:picChg chg="del mod ord">
          <ac:chgData name="Михаил Попов" userId="1ff28dec684c2c56" providerId="LiveId" clId="{03013DFD-3B55-4A90-B38C-60752F0AB917}" dt="2020-09-05T23:23:27.031" v="3954" actId="478"/>
          <ac:picMkLst>
            <pc:docMk/>
            <pc:sldMk cId="1243922056" sldId="381"/>
            <ac:picMk id="5" creationId="{92A948E0-0948-44DF-A508-758122C01229}"/>
          </ac:picMkLst>
        </pc:picChg>
        <pc:picChg chg="mod modCrop">
          <ac:chgData name="Михаил Попов" userId="1ff28dec684c2c56" providerId="LiveId" clId="{03013DFD-3B55-4A90-B38C-60752F0AB917}" dt="2020-09-05T23:18:36.217" v="3866" actId="1076"/>
          <ac:picMkLst>
            <pc:docMk/>
            <pc:sldMk cId="1243922056" sldId="381"/>
            <ac:picMk id="8" creationId="{4B410B44-6562-4388-9C5E-D0B9AD6221F5}"/>
          </ac:picMkLst>
        </pc:picChg>
        <pc:picChg chg="mod">
          <ac:chgData name="Михаил Попов" userId="1ff28dec684c2c56" providerId="LiveId" clId="{03013DFD-3B55-4A90-B38C-60752F0AB917}" dt="2020-09-05T23:23:45.730" v="3957" actId="1076"/>
          <ac:picMkLst>
            <pc:docMk/>
            <pc:sldMk cId="1243922056" sldId="381"/>
            <ac:picMk id="11" creationId="{A6F408C1-1E40-4A3F-A303-919839B5CB17}"/>
          </ac:picMkLst>
        </pc:picChg>
      </pc:sldChg>
      <pc:sldChg chg="add del">
        <pc:chgData name="Михаил Попов" userId="1ff28dec684c2c56" providerId="LiveId" clId="{03013DFD-3B55-4A90-B38C-60752F0AB917}" dt="2020-09-05T23:28:18.349" v="3981" actId="47"/>
        <pc:sldMkLst>
          <pc:docMk/>
          <pc:sldMk cId="4265818766" sldId="382"/>
        </pc:sldMkLst>
      </pc:sldChg>
      <pc:sldChg chg="addSp delSp modSp new mod ord">
        <pc:chgData name="Михаил Попов" userId="1ff28dec684c2c56" providerId="LiveId" clId="{03013DFD-3B55-4A90-B38C-60752F0AB917}" dt="2020-09-06T13:29:38.425" v="4139" actId="108"/>
        <pc:sldMkLst>
          <pc:docMk/>
          <pc:sldMk cId="15178428" sldId="383"/>
        </pc:sldMkLst>
        <pc:spChg chg="mod">
          <ac:chgData name="Михаил Попов" userId="1ff28dec684c2c56" providerId="LiveId" clId="{03013DFD-3B55-4A90-B38C-60752F0AB917}" dt="2020-09-05T22:06:03.758" v="3612" actId="2711"/>
          <ac:spMkLst>
            <pc:docMk/>
            <pc:sldMk cId="15178428" sldId="383"/>
            <ac:spMk id="2" creationId="{E74E5AC5-CC52-45CE-B33C-0C016BFFAF97}"/>
          </ac:spMkLst>
        </pc:spChg>
        <pc:spChg chg="del">
          <ac:chgData name="Михаил Попов" userId="1ff28dec684c2c56" providerId="LiveId" clId="{03013DFD-3B55-4A90-B38C-60752F0AB917}" dt="2020-09-06T13:24:02.843" v="3982" actId="478"/>
          <ac:spMkLst>
            <pc:docMk/>
            <pc:sldMk cId="15178428" sldId="383"/>
            <ac:spMk id="3" creationId="{60193E68-F63C-4482-BDE9-41A615B28A70}"/>
          </ac:spMkLst>
        </pc:spChg>
        <pc:spChg chg="add del">
          <ac:chgData name="Михаил Попов" userId="1ff28dec684c2c56" providerId="LiveId" clId="{03013DFD-3B55-4A90-B38C-60752F0AB917}" dt="2020-09-06T13:25:52.131" v="3996" actId="478"/>
          <ac:spMkLst>
            <pc:docMk/>
            <pc:sldMk cId="15178428" sldId="383"/>
            <ac:spMk id="10" creationId="{204C99FB-6D0B-4277-8A0F-E53BE89C68A7}"/>
          </ac:spMkLst>
        </pc:spChg>
        <pc:spChg chg="add mod">
          <ac:chgData name="Михаил Попов" userId="1ff28dec684c2c56" providerId="LiveId" clId="{03013DFD-3B55-4A90-B38C-60752F0AB917}" dt="2020-09-06T13:29:38.425" v="4139" actId="108"/>
          <ac:spMkLst>
            <pc:docMk/>
            <pc:sldMk cId="15178428" sldId="383"/>
            <ac:spMk id="12" creationId="{F2A5D973-94AD-47F5-AC24-900965440838}"/>
          </ac:spMkLst>
        </pc:spChg>
        <pc:picChg chg="add del">
          <ac:chgData name="Михаил Попов" userId="1ff28dec684c2c56" providerId="LiveId" clId="{03013DFD-3B55-4A90-B38C-60752F0AB917}" dt="2020-09-06T13:24:06.036" v="3984" actId="22"/>
          <ac:picMkLst>
            <pc:docMk/>
            <pc:sldMk cId="15178428" sldId="383"/>
            <ac:picMk id="6" creationId="{0E57DA64-EFE6-47A7-9B97-6866C0BB1B6A}"/>
          </ac:picMkLst>
        </pc:picChg>
        <pc:picChg chg="add mod">
          <ac:chgData name="Михаил Попов" userId="1ff28dec684c2c56" providerId="LiveId" clId="{03013DFD-3B55-4A90-B38C-60752F0AB917}" dt="2020-09-06T13:27:11.634" v="4042" actId="1076"/>
          <ac:picMkLst>
            <pc:docMk/>
            <pc:sldMk cId="15178428" sldId="383"/>
            <ac:picMk id="8" creationId="{AA179053-CA32-4E9E-9EC6-ACDD29CEAA42}"/>
          </ac:picMkLst>
        </pc:picChg>
      </pc:sldChg>
      <pc:sldChg chg="addSp delSp modSp add mod modAnim">
        <pc:chgData name="Михаил Попов" userId="1ff28dec684c2c56" providerId="LiveId" clId="{03013DFD-3B55-4A90-B38C-60752F0AB917}" dt="2020-09-05T23:28:08.784" v="3980"/>
        <pc:sldMkLst>
          <pc:docMk/>
          <pc:sldMk cId="2114006935" sldId="384"/>
        </pc:sldMkLst>
        <pc:spChg chg="mod">
          <ac:chgData name="Михаил Попов" userId="1ff28dec684c2c56" providerId="LiveId" clId="{03013DFD-3B55-4A90-B38C-60752F0AB917}" dt="2020-09-05T23:24:51.937" v="3962" actId="20577"/>
          <ac:spMkLst>
            <pc:docMk/>
            <pc:sldMk cId="2114006935" sldId="384"/>
            <ac:spMk id="2" creationId="{A8868DC6-D6DE-4EF2-90A1-AF4D56368B07}"/>
          </ac:spMkLst>
        </pc:spChg>
        <pc:spChg chg="mod">
          <ac:chgData name="Михаил Попов" userId="1ff28dec684c2c56" providerId="LiveId" clId="{03013DFD-3B55-4A90-B38C-60752F0AB917}" dt="2020-09-05T23:24:58.411" v="3965" actId="20577"/>
          <ac:spMkLst>
            <pc:docMk/>
            <pc:sldMk cId="2114006935" sldId="384"/>
            <ac:spMk id="6" creationId="{DAA3F0BE-751A-4113-9E2E-E096AF7EF1A9}"/>
          </ac:spMkLst>
        </pc:spChg>
        <pc:picChg chg="add mod modCrop">
          <ac:chgData name="Михаил Попов" userId="1ff28dec684c2c56" providerId="LiveId" clId="{03013DFD-3B55-4A90-B38C-60752F0AB917}" dt="2020-09-05T23:25:22.592" v="3973" actId="732"/>
          <ac:picMkLst>
            <pc:docMk/>
            <pc:sldMk cId="2114006935" sldId="384"/>
            <ac:picMk id="3" creationId="{88A0A60E-E35E-42F9-B2F4-83267A970D23}"/>
          </ac:picMkLst>
        </pc:picChg>
        <pc:picChg chg="add mod">
          <ac:chgData name="Михаил Попов" userId="1ff28dec684c2c56" providerId="LiveId" clId="{03013DFD-3B55-4A90-B38C-60752F0AB917}" dt="2020-09-05T23:28:04.221" v="3979" actId="1076"/>
          <ac:picMkLst>
            <pc:docMk/>
            <pc:sldMk cId="2114006935" sldId="384"/>
            <ac:picMk id="5" creationId="{D07DA627-8253-4F39-92FA-43818F9C3BFB}"/>
          </ac:picMkLst>
        </pc:picChg>
        <pc:picChg chg="del">
          <ac:chgData name="Михаил Попов" userId="1ff28dec684c2c56" providerId="LiveId" clId="{03013DFD-3B55-4A90-B38C-60752F0AB917}" dt="2020-09-05T23:25:08.303" v="3966" actId="478"/>
          <ac:picMkLst>
            <pc:docMk/>
            <pc:sldMk cId="2114006935" sldId="384"/>
            <ac:picMk id="8" creationId="{4B410B44-6562-4388-9C5E-D0B9AD6221F5}"/>
          </ac:picMkLst>
        </pc:picChg>
        <pc:picChg chg="del">
          <ac:chgData name="Михаил Попов" userId="1ff28dec684c2c56" providerId="LiveId" clId="{03013DFD-3B55-4A90-B38C-60752F0AB917}" dt="2020-09-05T23:27:45.382" v="3974" actId="478"/>
          <ac:picMkLst>
            <pc:docMk/>
            <pc:sldMk cId="2114006935" sldId="384"/>
            <ac:picMk id="11" creationId="{A6F408C1-1E40-4A3F-A303-919839B5CB17}"/>
          </ac:picMkLst>
        </pc:picChg>
      </pc:sldChg>
      <pc:sldChg chg="addSp delSp modSp new mod modAnim">
        <pc:chgData name="Михаил Попов" userId="1ff28dec684c2c56" providerId="LiveId" clId="{03013DFD-3B55-4A90-B38C-60752F0AB917}" dt="2020-09-06T15:54:00.965" v="4465"/>
        <pc:sldMkLst>
          <pc:docMk/>
          <pc:sldMk cId="529418694" sldId="385"/>
        </pc:sldMkLst>
        <pc:spChg chg="del">
          <ac:chgData name="Михаил Попов" userId="1ff28dec684c2c56" providerId="LiveId" clId="{03013DFD-3B55-4A90-B38C-60752F0AB917}" dt="2020-09-06T15:52:24.053" v="4451" actId="478"/>
          <ac:spMkLst>
            <pc:docMk/>
            <pc:sldMk cId="529418694" sldId="385"/>
            <ac:spMk id="2" creationId="{839EA3D5-83D5-46B2-BD72-0BA70B65F4B4}"/>
          </ac:spMkLst>
        </pc:spChg>
        <pc:spChg chg="del">
          <ac:chgData name="Михаил Попов" userId="1ff28dec684c2c56" providerId="LiveId" clId="{03013DFD-3B55-4A90-B38C-60752F0AB917}" dt="2020-09-06T15:52:15.181" v="4449" actId="478"/>
          <ac:spMkLst>
            <pc:docMk/>
            <pc:sldMk cId="529418694" sldId="385"/>
            <ac:spMk id="3" creationId="{F771DDA9-CD78-445A-A888-FF15406AE51E}"/>
          </ac:spMkLst>
        </pc:spChg>
        <pc:spChg chg="add mod">
          <ac:chgData name="Михаил Попов" userId="1ff28dec684c2c56" providerId="LiveId" clId="{03013DFD-3B55-4A90-B38C-60752F0AB917}" dt="2020-09-06T15:52:24.387" v="4452"/>
          <ac:spMkLst>
            <pc:docMk/>
            <pc:sldMk cId="529418694" sldId="385"/>
            <ac:spMk id="7" creationId="{888EBCD5-1516-43BD-ADB4-378DBD024ADE}"/>
          </ac:spMkLst>
        </pc:spChg>
        <pc:picChg chg="add mod">
          <ac:chgData name="Михаил Попов" userId="1ff28dec684c2c56" providerId="LiveId" clId="{03013DFD-3B55-4A90-B38C-60752F0AB917}" dt="2020-09-06T15:53:48.697" v="4462" actId="1076"/>
          <ac:picMkLst>
            <pc:docMk/>
            <pc:sldMk cId="529418694" sldId="385"/>
            <ac:picMk id="6" creationId="{A463A3BF-1319-4940-B0BC-E625522A757E}"/>
          </ac:picMkLst>
        </pc:picChg>
        <pc:picChg chg="add mod">
          <ac:chgData name="Михаил Попов" userId="1ff28dec684c2c56" providerId="LiveId" clId="{03013DFD-3B55-4A90-B38C-60752F0AB917}" dt="2020-09-06T15:53:53.139" v="4464" actId="1076"/>
          <ac:picMkLst>
            <pc:docMk/>
            <pc:sldMk cId="529418694" sldId="385"/>
            <ac:picMk id="9" creationId="{E814490F-E436-4FD7-A85A-98FC5080EBBB}"/>
          </ac:picMkLst>
        </pc:picChg>
      </pc:sldChg>
      <pc:sldChg chg="modSp add mod">
        <pc:chgData name="Михаил Попов" userId="1ff28dec684c2c56" providerId="LiveId" clId="{03013DFD-3B55-4A90-B38C-60752F0AB917}" dt="2020-09-06T16:05:45.682" v="5217" actId="20577"/>
        <pc:sldMkLst>
          <pc:docMk/>
          <pc:sldMk cId="2746115763" sldId="386"/>
        </pc:sldMkLst>
        <pc:spChg chg="mod">
          <ac:chgData name="Михаил Попов" userId="1ff28dec684c2c56" providerId="LiveId" clId="{03013DFD-3B55-4A90-B38C-60752F0AB917}" dt="2020-09-06T16:05:45.682" v="5217" actId="20577"/>
          <ac:spMkLst>
            <pc:docMk/>
            <pc:sldMk cId="2746115763" sldId="386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839170534" sldId="38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98487783" sldId="38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2216346157" sldId="389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085039786" sldId="39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481356781" sldId="39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09983969" sldId="392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3138079823" sldId="393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674155534" sldId="394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29452234" sldId="395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6127525" sldId="396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1812808" sldId="39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962487564" sldId="39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300319659" sldId="399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3622181" sldId="40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65770350" sldId="40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712838514" sldId="402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911059187" sldId="403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43343380" sldId="404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7919940" sldId="405"/>
        </pc:sldMkLst>
      </pc:sldChg>
    </pc:docChg>
  </pc:docChgLst>
  <pc:docChgLst>
    <pc:chgData name="Михаил Попов" userId="1ff28dec684c2c56" providerId="LiveId" clId="{447DA16A-37FA-409A-9257-05EA2E3B9DAF}"/>
    <pc:docChg chg="undo custSel delSld modSld">
      <pc:chgData name="Михаил Попов" userId="1ff28dec684c2c56" providerId="LiveId" clId="{447DA16A-37FA-409A-9257-05EA2E3B9DAF}" dt="2020-11-03T11:53:50.442" v="14" actId="207"/>
      <pc:docMkLst>
        <pc:docMk/>
      </pc:docMkLst>
      <pc:sldChg chg="del">
        <pc:chgData name="Михаил Попов" userId="1ff28dec684c2c56" providerId="LiveId" clId="{447DA16A-37FA-409A-9257-05EA2E3B9DAF}" dt="2020-09-14T21:14:41.828" v="0" actId="47"/>
        <pc:sldMkLst>
          <pc:docMk/>
          <pc:sldMk cId="3164201559" sldId="259"/>
        </pc:sldMkLst>
      </pc:sldChg>
      <pc:sldChg chg="modSp mod">
        <pc:chgData name="Михаил Попов" userId="1ff28dec684c2c56" providerId="LiveId" clId="{447DA16A-37FA-409A-9257-05EA2E3B9DAF}" dt="2020-10-14T07:46:07.330" v="2" actId="1076"/>
        <pc:sldMkLst>
          <pc:docMk/>
          <pc:sldMk cId="3965181988" sldId="264"/>
        </pc:sldMkLst>
        <pc:picChg chg="mod">
          <ac:chgData name="Михаил Попов" userId="1ff28dec684c2c56" providerId="LiveId" clId="{447DA16A-37FA-409A-9257-05EA2E3B9DAF}" dt="2020-10-14T07:46:07.330" v="2" actId="1076"/>
          <ac:picMkLst>
            <pc:docMk/>
            <pc:sldMk cId="3965181988" sldId="264"/>
            <ac:picMk id="5" creationId="{B87CF043-8F0B-442B-9695-E9C099C747E3}"/>
          </ac:picMkLst>
        </pc:picChg>
      </pc:sldChg>
      <pc:sldChg chg="modSp mod">
        <pc:chgData name="Михаил Попов" userId="1ff28dec684c2c56" providerId="LiveId" clId="{447DA16A-37FA-409A-9257-05EA2E3B9DAF}" dt="2020-11-03T11:53:50.442" v="14" actId="207"/>
        <pc:sldMkLst>
          <pc:docMk/>
          <pc:sldMk cId="371431493" sldId="268"/>
        </pc:sldMkLst>
        <pc:spChg chg="mod">
          <ac:chgData name="Михаил Попов" userId="1ff28dec684c2c56" providerId="LiveId" clId="{447DA16A-37FA-409A-9257-05EA2E3B9DAF}" dt="2020-11-03T11:53:50.442" v="14" actId="207"/>
          <ac:spMkLst>
            <pc:docMk/>
            <pc:sldMk cId="371431493" sldId="268"/>
            <ac:spMk id="8" creationId="{E336D63E-20A7-445A-BAA8-4A2EC4462DD9}"/>
          </ac:spMkLst>
        </pc:spChg>
      </pc:sldChg>
    </pc:docChg>
  </pc:docChgLst>
  <pc:docChgLst>
    <pc:chgData name="Михаил Попов" userId="1ff28dec684c2c56" providerId="LiveId" clId="{5867E9A9-CB71-42B6-B625-3923D87BA6BA}"/>
    <pc:docChg chg="undo custSel addSld delSld modSld sldOrd">
      <pc:chgData name="Михаил Попов" userId="1ff28dec684c2c56" providerId="LiveId" clId="{5867E9A9-CB71-42B6-B625-3923D87BA6BA}" dt="2021-09-06T11:16:55.607" v="993" actId="47"/>
      <pc:docMkLst>
        <pc:docMk/>
      </pc:docMkLst>
      <pc:sldChg chg="modSp modAnim">
        <pc:chgData name="Михаил Попов" userId="1ff28dec684c2c56" providerId="LiveId" clId="{5867E9A9-CB71-42B6-B625-3923D87BA6BA}" dt="2021-09-06T06:51:46.186" v="74" actId="20577"/>
        <pc:sldMkLst>
          <pc:docMk/>
          <pc:sldMk cId="2884055356" sldId="257"/>
        </pc:sldMkLst>
        <pc:spChg chg="mod">
          <ac:chgData name="Михаил Попов" userId="1ff28dec684c2c56" providerId="LiveId" clId="{5867E9A9-CB71-42B6-B625-3923D87BA6BA}" dt="2021-09-06T06:51:46.186" v="74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5867E9A9-CB71-42B6-B625-3923D87BA6BA}" dt="2021-09-06T04:40:06.364" v="1" actId="47"/>
        <pc:sldMkLst>
          <pc:docMk/>
          <pc:sldMk cId="3672788101" sldId="258"/>
        </pc:sldMkLst>
      </pc:sldChg>
      <pc:sldChg chg="add del">
        <pc:chgData name="Михаил Попов" userId="1ff28dec684c2c56" providerId="LiveId" clId="{5867E9A9-CB71-42B6-B625-3923D87BA6BA}" dt="2021-09-06T04:43:51.281" v="45"/>
        <pc:sldMkLst>
          <pc:docMk/>
          <pc:sldMk cId="3007110539" sldId="261"/>
        </pc:sldMkLst>
      </pc:sldChg>
      <pc:sldChg chg="modSp mod">
        <pc:chgData name="Михаил Попов" userId="1ff28dec684c2c56" providerId="LiveId" clId="{5867E9A9-CB71-42B6-B625-3923D87BA6BA}" dt="2021-09-06T06:52:20.906" v="81" actId="20577"/>
        <pc:sldMkLst>
          <pc:docMk/>
          <pc:sldMk cId="4183793785" sldId="262"/>
        </pc:sldMkLst>
        <pc:spChg chg="mod">
          <ac:chgData name="Михаил Попов" userId="1ff28dec684c2c56" providerId="LiveId" clId="{5867E9A9-CB71-42B6-B625-3923D87BA6BA}" dt="2021-09-06T06:52:20.906" v="81" actId="20577"/>
          <ac:spMkLst>
            <pc:docMk/>
            <pc:sldMk cId="4183793785" sldId="262"/>
            <ac:spMk id="3" creationId="{8D015983-E51E-4C19-99CA-547E786547A0}"/>
          </ac:spMkLst>
        </pc:spChg>
      </pc:sldChg>
      <pc:sldChg chg="modSp mod">
        <pc:chgData name="Михаил Попов" userId="1ff28dec684c2c56" providerId="LiveId" clId="{5867E9A9-CB71-42B6-B625-3923D87BA6BA}" dt="2021-09-06T06:52:51.123" v="94" actId="20577"/>
        <pc:sldMkLst>
          <pc:docMk/>
          <pc:sldMk cId="2848621229" sldId="263"/>
        </pc:sldMkLst>
        <pc:spChg chg="mod">
          <ac:chgData name="Михаил Попов" userId="1ff28dec684c2c56" providerId="LiveId" clId="{5867E9A9-CB71-42B6-B625-3923D87BA6BA}" dt="2021-09-06T06:52:51.123" v="94" actId="20577"/>
          <ac:spMkLst>
            <pc:docMk/>
            <pc:sldMk cId="2848621229" sldId="263"/>
            <ac:spMk id="3" creationId="{8D015983-E51E-4C19-99CA-547E786547A0}"/>
          </ac:spMkLst>
        </pc:spChg>
      </pc:sldChg>
      <pc:sldChg chg="modSp mod">
        <pc:chgData name="Михаил Попов" userId="1ff28dec684c2c56" providerId="LiveId" clId="{5867E9A9-CB71-42B6-B625-3923D87BA6BA}" dt="2021-09-06T06:53:05.007" v="100" actId="20577"/>
        <pc:sldMkLst>
          <pc:docMk/>
          <pc:sldMk cId="1577532751" sldId="265"/>
        </pc:sldMkLst>
        <pc:spChg chg="mod">
          <ac:chgData name="Михаил Попов" userId="1ff28dec684c2c56" providerId="LiveId" clId="{5867E9A9-CB71-42B6-B625-3923D87BA6BA}" dt="2021-09-06T06:53:05.007" v="100" actId="20577"/>
          <ac:spMkLst>
            <pc:docMk/>
            <pc:sldMk cId="1577532751" sldId="265"/>
            <ac:spMk id="3" creationId="{8D015983-E51E-4C19-99CA-547E786547A0}"/>
          </ac:spMkLst>
        </pc:spChg>
      </pc:sldChg>
      <pc:sldChg chg="delSp add del mod delAnim">
        <pc:chgData name="Михаил Попов" userId="1ff28dec684c2c56" providerId="LiveId" clId="{5867E9A9-CB71-42B6-B625-3923D87BA6BA}" dt="2021-09-06T11:12:46.861" v="992" actId="47"/>
        <pc:sldMkLst>
          <pc:docMk/>
          <pc:sldMk cId="371431493" sldId="268"/>
        </pc:sldMkLst>
        <pc:grpChg chg="del">
          <ac:chgData name="Михаил Попов" userId="1ff28dec684c2c56" providerId="LiveId" clId="{5867E9A9-CB71-42B6-B625-3923D87BA6BA}" dt="2021-09-06T07:12:00.455" v="124" actId="478"/>
          <ac:grpSpMkLst>
            <pc:docMk/>
            <pc:sldMk cId="371431493" sldId="268"/>
            <ac:grpSpMk id="11" creationId="{4A33CB19-5072-481A-BB44-FC7578419973}"/>
          </ac:grpSpMkLst>
        </pc:grpChg>
      </pc:sldChg>
      <pc:sldChg chg="modSp mod">
        <pc:chgData name="Михаил Попов" userId="1ff28dec684c2c56" providerId="LiveId" clId="{5867E9A9-CB71-42B6-B625-3923D87BA6BA}" dt="2021-09-06T06:53:20.681" v="106" actId="20577"/>
        <pc:sldMkLst>
          <pc:docMk/>
          <pc:sldMk cId="2648607693" sldId="269"/>
        </pc:sldMkLst>
        <pc:spChg chg="mod">
          <ac:chgData name="Михаил Попов" userId="1ff28dec684c2c56" providerId="LiveId" clId="{5867E9A9-CB71-42B6-B625-3923D87BA6BA}" dt="2021-09-06T06:53:20.681" v="106" actId="20577"/>
          <ac:spMkLst>
            <pc:docMk/>
            <pc:sldMk cId="2648607693" sldId="269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5867E9A9-CB71-42B6-B625-3923D87BA6BA}" dt="2021-09-06T06:54:00.483" v="113" actId="47"/>
        <pc:sldMkLst>
          <pc:docMk/>
          <pc:sldMk cId="4272489288" sldId="270"/>
        </pc:sldMkLst>
      </pc:sldChg>
      <pc:sldChg chg="modSp mod">
        <pc:chgData name="Михаил Попов" userId="1ff28dec684c2c56" providerId="LiveId" clId="{5867E9A9-CB71-42B6-B625-3923D87BA6BA}" dt="2021-09-06T06:53:33.868" v="112" actId="20577"/>
        <pc:sldMkLst>
          <pc:docMk/>
          <pc:sldMk cId="3787305368" sldId="271"/>
        </pc:sldMkLst>
        <pc:spChg chg="mod">
          <ac:chgData name="Михаил Попов" userId="1ff28dec684c2c56" providerId="LiveId" clId="{5867E9A9-CB71-42B6-B625-3923D87BA6BA}" dt="2021-09-06T06:53:33.868" v="112" actId="20577"/>
          <ac:spMkLst>
            <pc:docMk/>
            <pc:sldMk cId="3787305368" sldId="271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5867E9A9-CB71-42B6-B625-3923D87BA6BA}" dt="2021-09-06T06:54:00.483" v="113" actId="47"/>
        <pc:sldMkLst>
          <pc:docMk/>
          <pc:sldMk cId="669694379" sldId="272"/>
        </pc:sldMkLst>
      </pc:sldChg>
      <pc:sldChg chg="modSp mod">
        <pc:chgData name="Михаил Попов" userId="1ff28dec684c2c56" providerId="LiveId" clId="{5867E9A9-CB71-42B6-B625-3923D87BA6BA}" dt="2021-09-06T06:54:16.177" v="121" actId="20577"/>
        <pc:sldMkLst>
          <pc:docMk/>
          <pc:sldMk cId="1168080317" sldId="273"/>
        </pc:sldMkLst>
        <pc:spChg chg="mod">
          <ac:chgData name="Михаил Попов" userId="1ff28dec684c2c56" providerId="LiveId" clId="{5867E9A9-CB71-42B6-B625-3923D87BA6BA}" dt="2021-09-06T06:54:16.177" v="121" actId="20577"/>
          <ac:spMkLst>
            <pc:docMk/>
            <pc:sldMk cId="1168080317" sldId="273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5867E9A9-CB71-42B6-B625-3923D87BA6BA}" dt="2021-09-06T04:40:38.491" v="3" actId="47"/>
        <pc:sldMkLst>
          <pc:docMk/>
          <pc:sldMk cId="1664313011" sldId="275"/>
        </pc:sldMkLst>
      </pc:sldChg>
      <pc:sldChg chg="modSp del mod">
        <pc:chgData name="Михаил Попов" userId="1ff28dec684c2c56" providerId="LiveId" clId="{5867E9A9-CB71-42B6-B625-3923D87BA6BA}" dt="2021-09-06T11:16:55.607" v="993" actId="47"/>
        <pc:sldMkLst>
          <pc:docMk/>
          <pc:sldMk cId="612245805" sldId="276"/>
        </pc:sldMkLst>
        <pc:spChg chg="mod">
          <ac:chgData name="Михаил Попов" userId="1ff28dec684c2c56" providerId="LiveId" clId="{5867E9A9-CB71-42B6-B625-3923D87BA6BA}" dt="2021-09-06T09:47:13.571" v="350" actId="20577"/>
          <ac:spMkLst>
            <pc:docMk/>
            <pc:sldMk cId="612245805" sldId="276"/>
            <ac:spMk id="3" creationId="{3738B0B3-A590-437D-80DB-31C54DDDECD0}"/>
          </ac:spMkLst>
        </pc:spChg>
      </pc:sldChg>
      <pc:sldChg chg="del">
        <pc:chgData name="Михаил Попов" userId="1ff28dec684c2c56" providerId="LiveId" clId="{5867E9A9-CB71-42B6-B625-3923D87BA6BA}" dt="2021-09-06T04:40:06.364" v="1" actId="47"/>
        <pc:sldMkLst>
          <pc:docMk/>
          <pc:sldMk cId="1567166661" sldId="277"/>
        </pc:sldMkLst>
      </pc:sldChg>
      <pc:sldChg chg="del">
        <pc:chgData name="Михаил Попов" userId="1ff28dec684c2c56" providerId="LiveId" clId="{5867E9A9-CB71-42B6-B625-3923D87BA6BA}" dt="2021-09-06T04:40:06.364" v="1" actId="47"/>
        <pc:sldMkLst>
          <pc:docMk/>
          <pc:sldMk cId="3679527479" sldId="278"/>
        </pc:sldMkLst>
      </pc:sldChg>
      <pc:sldChg chg="del">
        <pc:chgData name="Михаил Попов" userId="1ff28dec684c2c56" providerId="LiveId" clId="{5867E9A9-CB71-42B6-B625-3923D87BA6BA}" dt="2021-09-06T04:40:06.364" v="1" actId="47"/>
        <pc:sldMkLst>
          <pc:docMk/>
          <pc:sldMk cId="2271094028" sldId="279"/>
        </pc:sldMkLst>
      </pc:sldChg>
      <pc:sldChg chg="del">
        <pc:chgData name="Михаил Попов" userId="1ff28dec684c2c56" providerId="LiveId" clId="{5867E9A9-CB71-42B6-B625-3923D87BA6BA}" dt="2021-09-06T04:40:06.364" v="1" actId="47"/>
        <pc:sldMkLst>
          <pc:docMk/>
          <pc:sldMk cId="3161323158" sldId="280"/>
        </pc:sldMkLst>
      </pc:sldChg>
      <pc:sldChg chg="del">
        <pc:chgData name="Михаил Попов" userId="1ff28dec684c2c56" providerId="LiveId" clId="{5867E9A9-CB71-42B6-B625-3923D87BA6BA}" dt="2021-09-06T04:40:06.364" v="1" actId="47"/>
        <pc:sldMkLst>
          <pc:docMk/>
          <pc:sldMk cId="2705377181" sldId="281"/>
        </pc:sldMkLst>
      </pc:sldChg>
      <pc:sldChg chg="modSp add del mod">
        <pc:chgData name="Михаил Попов" userId="1ff28dec684c2c56" providerId="LiveId" clId="{5867E9A9-CB71-42B6-B625-3923D87BA6BA}" dt="2021-09-06T04:42:53.063" v="43" actId="20577"/>
        <pc:sldMkLst>
          <pc:docMk/>
          <pc:sldMk cId="1878353319" sldId="282"/>
        </pc:sldMkLst>
        <pc:spChg chg="mod">
          <ac:chgData name="Михаил Попов" userId="1ff28dec684c2c56" providerId="LiveId" clId="{5867E9A9-CB71-42B6-B625-3923D87BA6BA}" dt="2021-09-06T04:42:53.063" v="43" actId="20577"/>
          <ac:spMkLst>
            <pc:docMk/>
            <pc:sldMk cId="1878353319" sldId="282"/>
            <ac:spMk id="2" creationId="{A8E2A108-8F22-48F7-817E-3B2522E74052}"/>
          </ac:spMkLst>
        </pc:spChg>
      </pc:sldChg>
      <pc:sldChg chg="del">
        <pc:chgData name="Михаил Попов" userId="1ff28dec684c2c56" providerId="LiveId" clId="{5867E9A9-CB71-42B6-B625-3923D87BA6BA}" dt="2021-09-06T04:40:06.364" v="1" actId="47"/>
        <pc:sldMkLst>
          <pc:docMk/>
          <pc:sldMk cId="772234138" sldId="283"/>
        </pc:sldMkLst>
      </pc:sldChg>
      <pc:sldChg chg="del">
        <pc:chgData name="Михаил Попов" userId="1ff28dec684c2c56" providerId="LiveId" clId="{5867E9A9-CB71-42B6-B625-3923D87BA6BA}" dt="2021-09-06T04:40:06.364" v="1" actId="47"/>
        <pc:sldMkLst>
          <pc:docMk/>
          <pc:sldMk cId="1952297650" sldId="284"/>
        </pc:sldMkLst>
      </pc:sldChg>
      <pc:sldChg chg="add del">
        <pc:chgData name="Михаил Попов" userId="1ff28dec684c2c56" providerId="LiveId" clId="{5867E9A9-CB71-42B6-B625-3923D87BA6BA}" dt="2021-09-06T04:43:51.281" v="45"/>
        <pc:sldMkLst>
          <pc:docMk/>
          <pc:sldMk cId="1210479919" sldId="291"/>
        </pc:sldMkLst>
      </pc:sldChg>
      <pc:sldChg chg="add del">
        <pc:chgData name="Михаил Попов" userId="1ff28dec684c2c56" providerId="LiveId" clId="{5867E9A9-CB71-42B6-B625-3923D87BA6BA}" dt="2021-09-06T04:43:51.281" v="45"/>
        <pc:sldMkLst>
          <pc:docMk/>
          <pc:sldMk cId="563171267" sldId="294"/>
        </pc:sldMkLst>
      </pc:sldChg>
      <pc:sldChg chg="del">
        <pc:chgData name="Михаил Попов" userId="1ff28dec684c2c56" providerId="LiveId" clId="{5867E9A9-CB71-42B6-B625-3923D87BA6BA}" dt="2021-09-06T04:57:53.010" v="46" actId="47"/>
        <pc:sldMkLst>
          <pc:docMk/>
          <pc:sldMk cId="1841180755" sldId="372"/>
        </pc:sldMkLst>
      </pc:sldChg>
      <pc:sldChg chg="del">
        <pc:chgData name="Михаил Попов" userId="1ff28dec684c2c56" providerId="LiveId" clId="{5867E9A9-CB71-42B6-B625-3923D87BA6BA}" dt="2021-09-06T04:57:53.010" v="46" actId="47"/>
        <pc:sldMkLst>
          <pc:docMk/>
          <pc:sldMk cId="4176577803" sldId="373"/>
        </pc:sldMkLst>
      </pc:sldChg>
      <pc:sldChg chg="del">
        <pc:chgData name="Михаил Попов" userId="1ff28dec684c2c56" providerId="LiveId" clId="{5867E9A9-CB71-42B6-B625-3923D87BA6BA}" dt="2021-09-06T04:57:53.010" v="46" actId="47"/>
        <pc:sldMkLst>
          <pc:docMk/>
          <pc:sldMk cId="749760200" sldId="374"/>
        </pc:sldMkLst>
      </pc:sldChg>
      <pc:sldChg chg="ord">
        <pc:chgData name="Михаил Попов" userId="1ff28dec684c2c56" providerId="LiveId" clId="{5867E9A9-CB71-42B6-B625-3923D87BA6BA}" dt="2021-09-06T05:01:03.383" v="67"/>
        <pc:sldMkLst>
          <pc:docMk/>
          <pc:sldMk cId="3163371244" sldId="377"/>
        </pc:sldMkLst>
      </pc:sldChg>
      <pc:sldChg chg="ord">
        <pc:chgData name="Михаил Попов" userId="1ff28dec684c2c56" providerId="LiveId" clId="{5867E9A9-CB71-42B6-B625-3923D87BA6BA}" dt="2021-09-06T05:01:03.383" v="67"/>
        <pc:sldMkLst>
          <pc:docMk/>
          <pc:sldMk cId="1512936412" sldId="378"/>
        </pc:sldMkLst>
      </pc:sldChg>
      <pc:sldChg chg="del">
        <pc:chgData name="Михаил Попов" userId="1ff28dec684c2c56" providerId="LiveId" clId="{5867E9A9-CB71-42B6-B625-3923D87BA6BA}" dt="2021-09-06T04:57:53.010" v="46" actId="47"/>
        <pc:sldMkLst>
          <pc:docMk/>
          <pc:sldMk cId="2774409521" sldId="379"/>
        </pc:sldMkLst>
      </pc:sldChg>
      <pc:sldChg chg="del">
        <pc:chgData name="Михаил Попов" userId="1ff28dec684c2c56" providerId="LiveId" clId="{5867E9A9-CB71-42B6-B625-3923D87BA6BA}" dt="2021-09-06T05:00:50.754" v="65" actId="47"/>
        <pc:sldMkLst>
          <pc:docMk/>
          <pc:sldMk cId="1243922056" sldId="381"/>
        </pc:sldMkLst>
      </pc:sldChg>
      <pc:sldChg chg="addSp modSp mod modAnim">
        <pc:chgData name="Михаил Попов" userId="1ff28dec684c2c56" providerId="LiveId" clId="{5867E9A9-CB71-42B6-B625-3923D87BA6BA}" dt="2021-09-06T05:00:29.244" v="64"/>
        <pc:sldMkLst>
          <pc:docMk/>
          <pc:sldMk cId="15178428" sldId="383"/>
        </pc:sldMkLst>
        <pc:spChg chg="add mod">
          <ac:chgData name="Михаил Попов" userId="1ff28dec684c2c56" providerId="LiveId" clId="{5867E9A9-CB71-42B6-B625-3923D87BA6BA}" dt="2021-09-06T05:00:24.910" v="63" actId="164"/>
          <ac:spMkLst>
            <pc:docMk/>
            <pc:sldMk cId="15178428" sldId="383"/>
            <ac:spMk id="3" creationId="{55FA9219-73B2-4B97-BEAD-A20F6D42F6B8}"/>
          </ac:spMkLst>
        </pc:spChg>
        <pc:spChg chg="add mod">
          <ac:chgData name="Михаил Попов" userId="1ff28dec684c2c56" providerId="LiveId" clId="{5867E9A9-CB71-42B6-B625-3923D87BA6BA}" dt="2021-09-06T05:00:24.910" v="63" actId="164"/>
          <ac:spMkLst>
            <pc:docMk/>
            <pc:sldMk cId="15178428" sldId="383"/>
            <ac:spMk id="7" creationId="{EB35E9A4-D23D-4FC6-A549-5C28139F5598}"/>
          </ac:spMkLst>
        </pc:spChg>
        <pc:spChg chg="mod">
          <ac:chgData name="Михаил Попов" userId="1ff28dec684c2c56" providerId="LiveId" clId="{5867E9A9-CB71-42B6-B625-3923D87BA6BA}" dt="2021-09-06T04:58:25.418" v="49" actId="13926"/>
          <ac:spMkLst>
            <pc:docMk/>
            <pc:sldMk cId="15178428" sldId="383"/>
            <ac:spMk id="12" creationId="{F2A5D973-94AD-47F5-AC24-900965440838}"/>
          </ac:spMkLst>
        </pc:spChg>
        <pc:grpChg chg="add mod">
          <ac:chgData name="Михаил Попов" userId="1ff28dec684c2c56" providerId="LiveId" clId="{5867E9A9-CB71-42B6-B625-3923D87BA6BA}" dt="2021-09-06T05:00:24.910" v="63" actId="164"/>
          <ac:grpSpMkLst>
            <pc:docMk/>
            <pc:sldMk cId="15178428" sldId="383"/>
            <ac:grpSpMk id="5" creationId="{7A921CE8-6E77-47FC-8348-595FB0D812C9}"/>
          </ac:grpSpMkLst>
        </pc:grpChg>
      </pc:sldChg>
      <pc:sldChg chg="del">
        <pc:chgData name="Михаил Попов" userId="1ff28dec684c2c56" providerId="LiveId" clId="{5867E9A9-CB71-42B6-B625-3923D87BA6BA}" dt="2021-09-06T05:00:50.754" v="65" actId="47"/>
        <pc:sldMkLst>
          <pc:docMk/>
          <pc:sldMk cId="2114006935" sldId="384"/>
        </pc:sldMkLst>
      </pc:sldChg>
      <pc:sldChg chg="del">
        <pc:chgData name="Михаил Попов" userId="1ff28dec684c2c56" providerId="LiveId" clId="{5867E9A9-CB71-42B6-B625-3923D87BA6BA}" dt="2021-09-06T09:42:25.358" v="268" actId="47"/>
        <pc:sldMkLst>
          <pc:docMk/>
          <pc:sldMk cId="3298487783" sldId="388"/>
        </pc:sldMkLst>
      </pc:sldChg>
      <pc:sldChg chg="del">
        <pc:chgData name="Михаил Попов" userId="1ff28dec684c2c56" providerId="LiveId" clId="{5867E9A9-CB71-42B6-B625-3923D87BA6BA}" dt="2021-09-06T09:42:25.358" v="268" actId="47"/>
        <pc:sldMkLst>
          <pc:docMk/>
          <pc:sldMk cId="2216346157" sldId="389"/>
        </pc:sldMkLst>
      </pc:sldChg>
      <pc:sldChg chg="del">
        <pc:chgData name="Михаил Попов" userId="1ff28dec684c2c56" providerId="LiveId" clId="{5867E9A9-CB71-42B6-B625-3923D87BA6BA}" dt="2021-09-06T09:45:09.989" v="347" actId="47"/>
        <pc:sldMkLst>
          <pc:docMk/>
          <pc:sldMk cId="3085039786" sldId="390"/>
        </pc:sldMkLst>
      </pc:sldChg>
      <pc:sldChg chg="del">
        <pc:chgData name="Михаил Попов" userId="1ff28dec684c2c56" providerId="LiveId" clId="{5867E9A9-CB71-42B6-B625-3923D87BA6BA}" dt="2021-09-06T09:45:09.989" v="347" actId="47"/>
        <pc:sldMkLst>
          <pc:docMk/>
          <pc:sldMk cId="3481356781" sldId="391"/>
        </pc:sldMkLst>
      </pc:sldChg>
      <pc:sldChg chg="del">
        <pc:chgData name="Михаил Попов" userId="1ff28dec684c2c56" providerId="LiveId" clId="{5867E9A9-CB71-42B6-B625-3923D87BA6BA}" dt="2021-09-06T09:45:09.989" v="347" actId="47"/>
        <pc:sldMkLst>
          <pc:docMk/>
          <pc:sldMk cId="109983969" sldId="392"/>
        </pc:sldMkLst>
      </pc:sldChg>
      <pc:sldChg chg="del">
        <pc:chgData name="Михаил Попов" userId="1ff28dec684c2c56" providerId="LiveId" clId="{5867E9A9-CB71-42B6-B625-3923D87BA6BA}" dt="2021-09-06T09:45:09.989" v="347" actId="47"/>
        <pc:sldMkLst>
          <pc:docMk/>
          <pc:sldMk cId="3138079823" sldId="393"/>
        </pc:sldMkLst>
      </pc:sldChg>
      <pc:sldChg chg="del">
        <pc:chgData name="Михаил Попов" userId="1ff28dec684c2c56" providerId="LiveId" clId="{5867E9A9-CB71-42B6-B625-3923D87BA6BA}" dt="2021-09-06T09:45:09.989" v="347" actId="47"/>
        <pc:sldMkLst>
          <pc:docMk/>
          <pc:sldMk cId="2674155534" sldId="394"/>
        </pc:sldMkLst>
      </pc:sldChg>
      <pc:sldChg chg="del">
        <pc:chgData name="Михаил Попов" userId="1ff28dec684c2c56" providerId="LiveId" clId="{5867E9A9-CB71-42B6-B625-3923D87BA6BA}" dt="2021-09-06T09:46:42.251" v="348" actId="47"/>
        <pc:sldMkLst>
          <pc:docMk/>
          <pc:sldMk cId="1829452234" sldId="395"/>
        </pc:sldMkLst>
      </pc:sldChg>
      <pc:sldChg chg="del">
        <pc:chgData name="Михаил Попов" userId="1ff28dec684c2c56" providerId="LiveId" clId="{5867E9A9-CB71-42B6-B625-3923D87BA6BA}" dt="2021-09-06T09:46:42.251" v="348" actId="47"/>
        <pc:sldMkLst>
          <pc:docMk/>
          <pc:sldMk cId="3536127525" sldId="396"/>
        </pc:sldMkLst>
      </pc:sldChg>
      <pc:sldChg chg="del">
        <pc:chgData name="Михаил Попов" userId="1ff28dec684c2c56" providerId="LiveId" clId="{5867E9A9-CB71-42B6-B625-3923D87BA6BA}" dt="2021-09-06T09:46:42.251" v="348" actId="47"/>
        <pc:sldMkLst>
          <pc:docMk/>
          <pc:sldMk cId="3531812808" sldId="397"/>
        </pc:sldMkLst>
      </pc:sldChg>
      <pc:sldChg chg="del">
        <pc:chgData name="Михаил Попов" userId="1ff28dec684c2c56" providerId="LiveId" clId="{5867E9A9-CB71-42B6-B625-3923D87BA6BA}" dt="2021-09-06T09:46:42.251" v="348" actId="47"/>
        <pc:sldMkLst>
          <pc:docMk/>
          <pc:sldMk cId="1962487564" sldId="398"/>
        </pc:sldMkLst>
      </pc:sldChg>
      <pc:sldChg chg="del">
        <pc:chgData name="Михаил Попов" userId="1ff28dec684c2c56" providerId="LiveId" clId="{5867E9A9-CB71-42B6-B625-3923D87BA6BA}" dt="2021-09-06T06:54:00.483" v="113" actId="47"/>
        <pc:sldMkLst>
          <pc:docMk/>
          <pc:sldMk cId="3300319659" sldId="399"/>
        </pc:sldMkLst>
      </pc:sldChg>
      <pc:sldChg chg="addSp modSp add mod">
        <pc:chgData name="Михаил Попов" userId="1ff28dec684c2c56" providerId="LiveId" clId="{5867E9A9-CB71-42B6-B625-3923D87BA6BA}" dt="2021-09-06T09:41:41.241" v="267" actId="1076"/>
        <pc:sldMkLst>
          <pc:docMk/>
          <pc:sldMk cId="3307141752" sldId="399"/>
        </pc:sldMkLst>
        <pc:spChg chg="add mod">
          <ac:chgData name="Михаил Попов" userId="1ff28dec684c2c56" providerId="LiveId" clId="{5867E9A9-CB71-42B6-B625-3923D87BA6BA}" dt="2021-09-06T09:41:06.510" v="261" actId="20577"/>
          <ac:spMkLst>
            <pc:docMk/>
            <pc:sldMk cId="3307141752" sldId="399"/>
            <ac:spMk id="4" creationId="{3CC620F2-3DD3-4384-A683-64DE7CC14066}"/>
          </ac:spMkLst>
        </pc:spChg>
        <pc:spChg chg="mod">
          <ac:chgData name="Михаил Попов" userId="1ff28dec684c2c56" providerId="LiveId" clId="{5867E9A9-CB71-42B6-B625-3923D87BA6BA}" dt="2021-09-06T09:41:41.241" v="267" actId="1076"/>
          <ac:spMkLst>
            <pc:docMk/>
            <pc:sldMk cId="3307141752" sldId="399"/>
            <ac:spMk id="5" creationId="{1381B378-F63E-4A83-BB96-6D5163FDC6CE}"/>
          </ac:spMkLst>
        </pc:spChg>
        <pc:picChg chg="mod">
          <ac:chgData name="Михаил Попов" userId="1ff28dec684c2c56" providerId="LiveId" clId="{5867E9A9-CB71-42B6-B625-3923D87BA6BA}" dt="2021-09-06T09:41:29.583" v="265" actId="1076"/>
          <ac:picMkLst>
            <pc:docMk/>
            <pc:sldMk cId="3307141752" sldId="399"/>
            <ac:picMk id="7" creationId="{0A8523B4-BC59-4B02-BA7C-4F51609EDBBE}"/>
          </ac:picMkLst>
        </pc:picChg>
      </pc:sldChg>
      <pc:sldChg chg="addSp modSp add mod">
        <pc:chgData name="Михаил Попов" userId="1ff28dec684c2c56" providerId="LiveId" clId="{5867E9A9-CB71-42B6-B625-3923D87BA6BA}" dt="2021-09-06T09:43:37.873" v="290" actId="20577"/>
        <pc:sldMkLst>
          <pc:docMk/>
          <pc:sldMk cId="2153571350" sldId="400"/>
        </pc:sldMkLst>
        <pc:spChg chg="mod">
          <ac:chgData name="Михаил Попов" userId="1ff28dec684c2c56" providerId="LiveId" clId="{5867E9A9-CB71-42B6-B625-3923D87BA6BA}" dt="2021-09-06T09:40:30.973" v="220" actId="20577"/>
          <ac:spMkLst>
            <pc:docMk/>
            <pc:sldMk cId="2153571350" sldId="400"/>
            <ac:spMk id="3" creationId="{CBE28FF3-74C6-46BE-A3F1-068F9F7E1548}"/>
          </ac:spMkLst>
        </pc:spChg>
        <pc:spChg chg="add mod">
          <ac:chgData name="Михаил Попов" userId="1ff28dec684c2c56" providerId="LiveId" clId="{5867E9A9-CB71-42B6-B625-3923D87BA6BA}" dt="2021-09-06T09:43:37.873" v="290" actId="20577"/>
          <ac:spMkLst>
            <pc:docMk/>
            <pc:sldMk cId="2153571350" sldId="400"/>
            <ac:spMk id="4" creationId="{66647096-517C-48E4-AF3F-385ECEBE73C9}"/>
          </ac:spMkLst>
        </pc:spChg>
        <pc:picChg chg="mod">
          <ac:chgData name="Михаил Попов" userId="1ff28dec684c2c56" providerId="LiveId" clId="{5867E9A9-CB71-42B6-B625-3923D87BA6BA}" dt="2021-09-06T09:39:59.683" v="213" actId="1076"/>
          <ac:picMkLst>
            <pc:docMk/>
            <pc:sldMk cId="2153571350" sldId="400"/>
            <ac:picMk id="5" creationId="{AA5226FA-6B08-4B01-862F-33987BB54154}"/>
          </ac:picMkLst>
        </pc:picChg>
      </pc:sldChg>
      <pc:sldChg chg="del">
        <pc:chgData name="Михаил Попов" userId="1ff28dec684c2c56" providerId="LiveId" clId="{5867E9A9-CB71-42B6-B625-3923D87BA6BA}" dt="2021-09-06T06:54:00.483" v="113" actId="47"/>
        <pc:sldMkLst>
          <pc:docMk/>
          <pc:sldMk cId="2973622181" sldId="400"/>
        </pc:sldMkLst>
      </pc:sldChg>
      <pc:sldChg chg="del">
        <pc:chgData name="Михаил Попов" userId="1ff28dec684c2c56" providerId="LiveId" clId="{5867E9A9-CB71-42B6-B625-3923D87BA6BA}" dt="2021-09-06T06:54:00.483" v="113" actId="47"/>
        <pc:sldMkLst>
          <pc:docMk/>
          <pc:sldMk cId="3265770350" sldId="401"/>
        </pc:sldMkLst>
      </pc:sldChg>
      <pc:sldChg chg="add">
        <pc:chgData name="Михаил Попов" userId="1ff28dec684c2c56" providerId="LiveId" clId="{5867E9A9-CB71-42B6-B625-3923D87BA6BA}" dt="2021-09-06T04:39:57.819" v="0"/>
        <pc:sldMkLst>
          <pc:docMk/>
          <pc:sldMk cId="3073104905" sldId="406"/>
        </pc:sldMkLst>
      </pc:sldChg>
      <pc:sldChg chg="add del">
        <pc:chgData name="Михаил Попов" userId="1ff28dec684c2c56" providerId="LiveId" clId="{5867E9A9-CB71-42B6-B625-3923D87BA6BA}" dt="2021-09-06T04:41:52.370" v="37" actId="47"/>
        <pc:sldMkLst>
          <pc:docMk/>
          <pc:sldMk cId="619224456" sldId="407"/>
        </pc:sldMkLst>
      </pc:sldChg>
      <pc:sldChg chg="modSp add mod">
        <pc:chgData name="Михаил Попов" userId="1ff28dec684c2c56" providerId="LiveId" clId="{5867E9A9-CB71-42B6-B625-3923D87BA6BA}" dt="2021-09-06T04:41:55.441" v="38" actId="20577"/>
        <pc:sldMkLst>
          <pc:docMk/>
          <pc:sldMk cId="3484139040" sldId="408"/>
        </pc:sldMkLst>
        <pc:spChg chg="mod">
          <ac:chgData name="Михаил Попов" userId="1ff28dec684c2c56" providerId="LiveId" clId="{5867E9A9-CB71-42B6-B625-3923D87BA6BA}" dt="2021-09-06T04:41:55.441" v="38" actId="20577"/>
          <ac:spMkLst>
            <pc:docMk/>
            <pc:sldMk cId="3484139040" sldId="408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5867E9A9-CB71-42B6-B625-3923D87BA6BA}" dt="2021-09-06T04:41:58.206" v="39" actId="20577"/>
        <pc:sldMkLst>
          <pc:docMk/>
          <pc:sldMk cId="1566263180" sldId="409"/>
        </pc:sldMkLst>
        <pc:spChg chg="mod">
          <ac:chgData name="Михаил Попов" userId="1ff28dec684c2c56" providerId="LiveId" clId="{5867E9A9-CB71-42B6-B625-3923D87BA6BA}" dt="2021-09-06T04:41:58.206" v="39" actId="20577"/>
          <ac:spMkLst>
            <pc:docMk/>
            <pc:sldMk cId="1566263180" sldId="409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5867E9A9-CB71-42B6-B625-3923D87BA6BA}" dt="2021-09-06T04:42:00.516" v="40" actId="20577"/>
        <pc:sldMkLst>
          <pc:docMk/>
          <pc:sldMk cId="2289763833" sldId="410"/>
        </pc:sldMkLst>
        <pc:spChg chg="mod">
          <ac:chgData name="Михаил Попов" userId="1ff28dec684c2c56" providerId="LiveId" clId="{5867E9A9-CB71-42B6-B625-3923D87BA6BA}" dt="2021-09-06T04:42:00.516" v="40" actId="20577"/>
          <ac:spMkLst>
            <pc:docMk/>
            <pc:sldMk cId="2289763833" sldId="410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5867E9A9-CB71-42B6-B625-3923D87BA6BA}" dt="2021-09-06T04:42:02.371" v="41" actId="20577"/>
        <pc:sldMkLst>
          <pc:docMk/>
          <pc:sldMk cId="2174381470" sldId="411"/>
        </pc:sldMkLst>
        <pc:spChg chg="mod">
          <ac:chgData name="Михаил Попов" userId="1ff28dec684c2c56" providerId="LiveId" clId="{5867E9A9-CB71-42B6-B625-3923D87BA6BA}" dt="2021-09-06T04:42:02.371" v="41" actId="20577"/>
          <ac:spMkLst>
            <pc:docMk/>
            <pc:sldMk cId="2174381470" sldId="411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5867E9A9-CB71-42B6-B625-3923D87BA6BA}" dt="2021-09-06T04:39:57.819" v="0"/>
        <pc:sldMkLst>
          <pc:docMk/>
          <pc:sldMk cId="1511418686" sldId="412"/>
        </pc:sldMkLst>
      </pc:sldChg>
      <pc:sldChg chg="add">
        <pc:chgData name="Михаил Попов" userId="1ff28dec684c2c56" providerId="LiveId" clId="{5867E9A9-CB71-42B6-B625-3923D87BA6BA}" dt="2021-09-06T04:39:57.819" v="0"/>
        <pc:sldMkLst>
          <pc:docMk/>
          <pc:sldMk cId="1669936178" sldId="413"/>
        </pc:sldMkLst>
      </pc:sldChg>
      <pc:sldChg chg="add">
        <pc:chgData name="Михаил Попов" userId="1ff28dec684c2c56" providerId="LiveId" clId="{5867E9A9-CB71-42B6-B625-3923D87BA6BA}" dt="2021-09-06T04:39:57.819" v="0"/>
        <pc:sldMkLst>
          <pc:docMk/>
          <pc:sldMk cId="2224253088" sldId="414"/>
        </pc:sldMkLst>
      </pc:sldChg>
      <pc:sldChg chg="modSp add mod">
        <pc:chgData name="Михаил Попов" userId="1ff28dec684c2c56" providerId="LiveId" clId="{5867E9A9-CB71-42B6-B625-3923D87BA6BA}" dt="2021-09-06T04:41:32.896" v="36" actId="20577"/>
        <pc:sldMkLst>
          <pc:docMk/>
          <pc:sldMk cId="2682388517" sldId="415"/>
        </pc:sldMkLst>
        <pc:spChg chg="mod">
          <ac:chgData name="Михаил Попов" userId="1ff28dec684c2c56" providerId="LiveId" clId="{5867E9A9-CB71-42B6-B625-3923D87BA6BA}" dt="2021-09-06T04:41:32.896" v="36" actId="20577"/>
          <ac:spMkLst>
            <pc:docMk/>
            <pc:sldMk cId="2682388517" sldId="415"/>
            <ac:spMk id="3" creationId="{10964EB1-5EDD-4842-BC7B-ACBC9432B9BE}"/>
          </ac:spMkLst>
        </pc:spChg>
      </pc:sldChg>
      <pc:sldChg chg="addSp delSp modSp new mod modAnim">
        <pc:chgData name="Михаил Попов" userId="1ff28dec684c2c56" providerId="LiveId" clId="{5867E9A9-CB71-42B6-B625-3923D87BA6BA}" dt="2021-09-06T10:01:26.677" v="380" actId="164"/>
        <pc:sldMkLst>
          <pc:docMk/>
          <pc:sldMk cId="2576798566" sldId="416"/>
        </pc:sldMkLst>
        <pc:spChg chg="del">
          <ac:chgData name="Михаил Попов" userId="1ff28dec684c2c56" providerId="LiveId" clId="{5867E9A9-CB71-42B6-B625-3923D87BA6BA}" dt="2021-09-06T09:23:15.026" v="127" actId="478"/>
          <ac:spMkLst>
            <pc:docMk/>
            <pc:sldMk cId="2576798566" sldId="416"/>
            <ac:spMk id="2" creationId="{09939A03-4E5E-4CCF-A00D-30ACB7EEF7FB}"/>
          </ac:spMkLst>
        </pc:spChg>
        <pc:spChg chg="del">
          <ac:chgData name="Михаил Попов" userId="1ff28dec684c2c56" providerId="LiveId" clId="{5867E9A9-CB71-42B6-B625-3923D87BA6BA}" dt="2021-09-06T09:23:13.647" v="126" actId="478"/>
          <ac:spMkLst>
            <pc:docMk/>
            <pc:sldMk cId="2576798566" sldId="416"/>
            <ac:spMk id="3" creationId="{0B51CA9E-C8DD-468A-AD02-77759AA2CF17}"/>
          </ac:spMkLst>
        </pc:spChg>
        <pc:spChg chg="add mod ord topLvl">
          <ac:chgData name="Михаил Попов" userId="1ff28dec684c2c56" providerId="LiveId" clId="{5867E9A9-CB71-42B6-B625-3923D87BA6BA}" dt="2021-09-06T09:38:22.964" v="185" actId="164"/>
          <ac:spMkLst>
            <pc:docMk/>
            <pc:sldMk cId="2576798566" sldId="416"/>
            <ac:spMk id="11" creationId="{4EC6735B-7AB8-4810-ACD3-5DF9A030C915}"/>
          </ac:spMkLst>
        </pc:spChg>
        <pc:spChg chg="add mod ord topLvl">
          <ac:chgData name="Михаил Попов" userId="1ff28dec684c2c56" providerId="LiveId" clId="{5867E9A9-CB71-42B6-B625-3923D87BA6BA}" dt="2021-09-06T10:01:26.677" v="380" actId="164"/>
          <ac:spMkLst>
            <pc:docMk/>
            <pc:sldMk cId="2576798566" sldId="416"/>
            <ac:spMk id="12" creationId="{AE986678-91C0-44D5-879A-063762E6A286}"/>
          </ac:spMkLst>
        </pc:spChg>
        <pc:spChg chg="add mod topLvl">
          <ac:chgData name="Михаил Попов" userId="1ff28dec684c2c56" providerId="LiveId" clId="{5867E9A9-CB71-42B6-B625-3923D87BA6BA}" dt="2021-09-06T09:38:22.964" v="185" actId="164"/>
          <ac:spMkLst>
            <pc:docMk/>
            <pc:sldMk cId="2576798566" sldId="416"/>
            <ac:spMk id="13" creationId="{61F45995-17B9-4298-A462-3770E86469FF}"/>
          </ac:spMkLst>
        </pc:spChg>
        <pc:grpChg chg="add del mod">
          <ac:chgData name="Михаил Попов" userId="1ff28dec684c2c56" providerId="LiveId" clId="{5867E9A9-CB71-42B6-B625-3923D87BA6BA}" dt="2021-09-06T09:38:16.036" v="184" actId="165"/>
          <ac:grpSpMkLst>
            <pc:docMk/>
            <pc:sldMk cId="2576798566" sldId="416"/>
            <ac:grpSpMk id="14" creationId="{AF6599B3-F1F0-4A39-911E-747BA89ABD63}"/>
          </ac:grpSpMkLst>
        </pc:grpChg>
        <pc:grpChg chg="add mod">
          <ac:chgData name="Михаил Попов" userId="1ff28dec684c2c56" providerId="LiveId" clId="{5867E9A9-CB71-42B6-B625-3923D87BA6BA}" dt="2021-09-06T09:38:22.964" v="185" actId="164"/>
          <ac:grpSpMkLst>
            <pc:docMk/>
            <pc:sldMk cId="2576798566" sldId="416"/>
            <ac:grpSpMk id="15" creationId="{E01AA2E2-9D54-41D5-B98A-A3B77E5BE9F6}"/>
          </ac:grpSpMkLst>
        </pc:grpChg>
        <pc:grpChg chg="add mod">
          <ac:chgData name="Михаил Попов" userId="1ff28dec684c2c56" providerId="LiveId" clId="{5867E9A9-CB71-42B6-B625-3923D87BA6BA}" dt="2021-09-06T10:01:26.677" v="380" actId="164"/>
          <ac:grpSpMkLst>
            <pc:docMk/>
            <pc:sldMk cId="2576798566" sldId="416"/>
            <ac:grpSpMk id="16" creationId="{76899B1A-7305-467D-9485-693F4F9D14A1}"/>
          </ac:grpSpMkLst>
        </pc:grpChg>
        <pc:picChg chg="add del">
          <ac:chgData name="Михаил Попов" userId="1ff28dec684c2c56" providerId="LiveId" clId="{5867E9A9-CB71-42B6-B625-3923D87BA6BA}" dt="2021-09-06T09:23:18.212" v="129" actId="478"/>
          <ac:picMkLst>
            <pc:docMk/>
            <pc:sldMk cId="2576798566" sldId="416"/>
            <ac:picMk id="6" creationId="{D9F65E93-4F36-4458-8821-852155CEFACD}"/>
          </ac:picMkLst>
        </pc:picChg>
        <pc:picChg chg="add mod ord modCrop">
          <ac:chgData name="Михаил Попов" userId="1ff28dec684c2c56" providerId="LiveId" clId="{5867E9A9-CB71-42B6-B625-3923D87BA6BA}" dt="2021-09-06T10:01:26.677" v="380" actId="164"/>
          <ac:picMkLst>
            <pc:docMk/>
            <pc:sldMk cId="2576798566" sldId="416"/>
            <ac:picMk id="8" creationId="{C961A1DF-3460-4064-83F4-2DF156B0C4FE}"/>
          </ac:picMkLst>
        </pc:picChg>
        <pc:picChg chg="add mod topLvl modCrop">
          <ac:chgData name="Михаил Попов" userId="1ff28dec684c2c56" providerId="LiveId" clId="{5867E9A9-CB71-42B6-B625-3923D87BA6BA}" dt="2021-09-06T09:38:22.964" v="185" actId="164"/>
          <ac:picMkLst>
            <pc:docMk/>
            <pc:sldMk cId="2576798566" sldId="416"/>
            <ac:picMk id="10" creationId="{D34ABCA3-F12F-4CBD-B6B8-A05A60E45D68}"/>
          </ac:picMkLst>
        </pc:picChg>
      </pc:sldChg>
      <pc:sldChg chg="addSp modSp add mod">
        <pc:chgData name="Михаил Попов" userId="1ff28dec684c2c56" providerId="LiveId" clId="{5867E9A9-CB71-42B6-B625-3923D87BA6BA}" dt="2021-09-06T09:44:25.908" v="346" actId="20577"/>
        <pc:sldMkLst>
          <pc:docMk/>
          <pc:sldMk cId="790616643" sldId="417"/>
        </pc:sldMkLst>
        <pc:spChg chg="add mod">
          <ac:chgData name="Михаил Попов" userId="1ff28dec684c2c56" providerId="LiveId" clId="{5867E9A9-CB71-42B6-B625-3923D87BA6BA}" dt="2021-09-06T09:44:25.908" v="346" actId="20577"/>
          <ac:spMkLst>
            <pc:docMk/>
            <pc:sldMk cId="790616643" sldId="417"/>
            <ac:spMk id="7" creationId="{56DAF7E1-F026-4057-9C28-66E158135D0E}"/>
          </ac:spMkLst>
        </pc:spChg>
        <pc:picChg chg="mod">
          <ac:chgData name="Михаил Попов" userId="1ff28dec684c2c56" providerId="LiveId" clId="{5867E9A9-CB71-42B6-B625-3923D87BA6BA}" dt="2021-09-06T09:42:51.562" v="270" actId="1076"/>
          <ac:picMkLst>
            <pc:docMk/>
            <pc:sldMk cId="790616643" sldId="417"/>
            <ac:picMk id="5" creationId="{6EEB5228-9A03-4963-BF24-CB8B19EADCD3}"/>
          </ac:picMkLst>
        </pc:picChg>
      </pc:sldChg>
      <pc:sldChg chg="addSp delSp modSp new mod modAnim">
        <pc:chgData name="Михаил Попов" userId="1ff28dec684c2c56" providerId="LiveId" clId="{5867E9A9-CB71-42B6-B625-3923D87BA6BA}" dt="2021-09-06T10:00:26.294" v="378" actId="1076"/>
        <pc:sldMkLst>
          <pc:docMk/>
          <pc:sldMk cId="9794514" sldId="418"/>
        </pc:sldMkLst>
        <pc:spChg chg="del">
          <ac:chgData name="Михаил Попов" userId="1ff28dec684c2c56" providerId="LiveId" clId="{5867E9A9-CB71-42B6-B625-3923D87BA6BA}" dt="2021-09-06T09:55:36.645" v="353" actId="478"/>
          <ac:spMkLst>
            <pc:docMk/>
            <pc:sldMk cId="9794514" sldId="418"/>
            <ac:spMk id="2" creationId="{77ADC750-67F2-4B44-848E-D9BC67CD9351}"/>
          </ac:spMkLst>
        </pc:spChg>
        <pc:spChg chg="del">
          <ac:chgData name="Михаил Попов" userId="1ff28dec684c2c56" providerId="LiveId" clId="{5867E9A9-CB71-42B6-B625-3923D87BA6BA}" dt="2021-09-06T09:55:35.116" v="352" actId="478"/>
          <ac:spMkLst>
            <pc:docMk/>
            <pc:sldMk cId="9794514" sldId="418"/>
            <ac:spMk id="3" creationId="{936808A2-6EEE-4AEA-97DB-18DA6ADA54A4}"/>
          </ac:spMkLst>
        </pc:spChg>
        <pc:spChg chg="add mod">
          <ac:chgData name="Михаил Попов" userId="1ff28dec684c2c56" providerId="LiveId" clId="{5867E9A9-CB71-42B6-B625-3923D87BA6BA}" dt="2021-09-06T09:56:31.791" v="357"/>
          <ac:spMkLst>
            <pc:docMk/>
            <pc:sldMk cId="9794514" sldId="418"/>
            <ac:spMk id="7" creationId="{9E5BA00A-28E0-40DE-A131-5AD6245F4D48}"/>
          </ac:spMkLst>
        </pc:spChg>
        <pc:spChg chg="mod">
          <ac:chgData name="Михаил Попов" userId="1ff28dec684c2c56" providerId="LiveId" clId="{5867E9A9-CB71-42B6-B625-3923D87BA6BA}" dt="2021-09-06T09:56:48.291" v="359"/>
          <ac:spMkLst>
            <pc:docMk/>
            <pc:sldMk cId="9794514" sldId="418"/>
            <ac:spMk id="9" creationId="{CA285247-DB9C-4949-AE4E-84C834CE8B28}"/>
          </ac:spMkLst>
        </pc:spChg>
        <pc:spChg chg="del mod">
          <ac:chgData name="Михаил Попов" userId="1ff28dec684c2c56" providerId="LiveId" clId="{5867E9A9-CB71-42B6-B625-3923D87BA6BA}" dt="2021-09-06T09:56:52.321" v="360" actId="478"/>
          <ac:spMkLst>
            <pc:docMk/>
            <pc:sldMk cId="9794514" sldId="418"/>
            <ac:spMk id="11" creationId="{D5336269-913F-4BFC-8C19-0AB450E3499B}"/>
          </ac:spMkLst>
        </pc:spChg>
        <pc:grpChg chg="add mod">
          <ac:chgData name="Михаил Попов" userId="1ff28dec684c2c56" providerId="LiveId" clId="{5867E9A9-CB71-42B6-B625-3923D87BA6BA}" dt="2021-09-06T09:59:56.517" v="375" actId="1076"/>
          <ac:grpSpMkLst>
            <pc:docMk/>
            <pc:sldMk cId="9794514" sldId="418"/>
            <ac:grpSpMk id="8" creationId="{E8F9B145-FEE3-4C51-B430-4916FDCA33BB}"/>
          </ac:grpSpMkLst>
        </pc:grpChg>
        <pc:picChg chg="add del mod">
          <ac:chgData name="Михаил Попов" userId="1ff28dec684c2c56" providerId="LiveId" clId="{5867E9A9-CB71-42B6-B625-3923D87BA6BA}" dt="2021-09-06T09:59:36.284" v="366" actId="478"/>
          <ac:picMkLst>
            <pc:docMk/>
            <pc:sldMk cId="9794514" sldId="418"/>
            <ac:picMk id="6" creationId="{890381DB-F749-4698-A318-1E8732AE7A0B}"/>
          </ac:picMkLst>
        </pc:picChg>
        <pc:picChg chg="mod">
          <ac:chgData name="Михаил Попов" userId="1ff28dec684c2c56" providerId="LiveId" clId="{5867E9A9-CB71-42B6-B625-3923D87BA6BA}" dt="2021-09-06T09:56:48.291" v="359"/>
          <ac:picMkLst>
            <pc:docMk/>
            <pc:sldMk cId="9794514" sldId="418"/>
            <ac:picMk id="10" creationId="{0E3609BE-37F9-4B76-A239-362392F41DC4}"/>
          </ac:picMkLst>
        </pc:picChg>
        <pc:picChg chg="add mod">
          <ac:chgData name="Михаил Попов" userId="1ff28dec684c2c56" providerId="LiveId" clId="{5867E9A9-CB71-42B6-B625-3923D87BA6BA}" dt="2021-09-06T10:00:26.294" v="378" actId="1076"/>
          <ac:picMkLst>
            <pc:docMk/>
            <pc:sldMk cId="9794514" sldId="418"/>
            <ac:picMk id="13" creationId="{BD8B7ECC-5BF0-40D3-B8E8-4CC786D43872}"/>
          </ac:picMkLst>
        </pc:picChg>
      </pc:sldChg>
      <pc:sldChg chg="addSp delSp modSp add mod delAnim modAnim">
        <pc:chgData name="Михаил Попов" userId="1ff28dec684c2c56" providerId="LiveId" clId="{5867E9A9-CB71-42B6-B625-3923D87BA6BA}" dt="2021-09-06T11:02:58.238" v="902"/>
        <pc:sldMkLst>
          <pc:docMk/>
          <pc:sldMk cId="1947647507" sldId="419"/>
        </pc:sldMkLst>
        <pc:spChg chg="add del mod">
          <ac:chgData name="Михаил Попов" userId="1ff28dec684c2c56" providerId="LiveId" clId="{5867E9A9-CB71-42B6-B625-3923D87BA6BA}" dt="2021-09-06T10:02:17.756" v="388" actId="478"/>
          <ac:spMkLst>
            <pc:docMk/>
            <pc:sldMk cId="1947647507" sldId="419"/>
            <ac:spMk id="3" creationId="{56349BA4-890C-4D61-A217-85B1F7D60D12}"/>
          </ac:spMkLst>
        </pc:spChg>
        <pc:spChg chg="add mod">
          <ac:chgData name="Михаил Попов" userId="1ff28dec684c2c56" providerId="LiveId" clId="{5867E9A9-CB71-42B6-B625-3923D87BA6BA}" dt="2021-09-06T10:06:43.840" v="425" actId="164"/>
          <ac:spMkLst>
            <pc:docMk/>
            <pc:sldMk cId="1947647507" sldId="419"/>
            <ac:spMk id="5" creationId="{F82FD199-40F6-486E-874D-894EFD588114}"/>
          </ac:spMkLst>
        </pc:spChg>
        <pc:spChg chg="add mod">
          <ac:chgData name="Михаил Попов" userId="1ff28dec684c2c56" providerId="LiveId" clId="{5867E9A9-CB71-42B6-B625-3923D87BA6BA}" dt="2021-09-06T10:06:43.840" v="425" actId="164"/>
          <ac:spMkLst>
            <pc:docMk/>
            <pc:sldMk cId="1947647507" sldId="419"/>
            <ac:spMk id="6" creationId="{13B2C9D9-BCDA-4E44-9AAD-3953AD17BB82}"/>
          </ac:spMkLst>
        </pc:spChg>
        <pc:spChg chg="del">
          <ac:chgData name="Михаил Попов" userId="1ff28dec684c2c56" providerId="LiveId" clId="{5867E9A9-CB71-42B6-B625-3923D87BA6BA}" dt="2021-09-06T10:02:12.925" v="387" actId="478"/>
          <ac:spMkLst>
            <pc:docMk/>
            <pc:sldMk cId="1947647507" sldId="419"/>
            <ac:spMk id="7" creationId="{9E5BA00A-28E0-40DE-A131-5AD6245F4D48}"/>
          </ac:spMkLst>
        </pc:spChg>
        <pc:spChg chg="mod">
          <ac:chgData name="Михаил Попов" userId="1ff28dec684c2c56" providerId="LiveId" clId="{5867E9A9-CB71-42B6-B625-3923D87BA6BA}" dt="2021-09-06T10:01:35.231" v="382"/>
          <ac:spMkLst>
            <pc:docMk/>
            <pc:sldMk cId="1947647507" sldId="419"/>
            <ac:spMk id="12" creationId="{5B2FF498-DCCB-4A35-9B4D-F96C230320BE}"/>
          </ac:spMkLst>
        </pc:spChg>
        <pc:spChg chg="add mod">
          <ac:chgData name="Михаил Попов" userId="1ff28dec684c2c56" providerId="LiveId" clId="{5867E9A9-CB71-42B6-B625-3923D87BA6BA}" dt="2021-09-06T10:06:43.840" v="425" actId="164"/>
          <ac:spMkLst>
            <pc:docMk/>
            <pc:sldMk cId="1947647507" sldId="419"/>
            <ac:spMk id="15" creationId="{B9976DFF-E25C-407D-A6BA-D5E1402AFC2C}"/>
          </ac:spMkLst>
        </pc:spChg>
        <pc:spChg chg="add mod">
          <ac:chgData name="Михаил Попов" userId="1ff28dec684c2c56" providerId="LiveId" clId="{5867E9A9-CB71-42B6-B625-3923D87BA6BA}" dt="2021-09-06T10:09:36.608" v="447" actId="164"/>
          <ac:spMkLst>
            <pc:docMk/>
            <pc:sldMk cId="1947647507" sldId="419"/>
            <ac:spMk id="17" creationId="{40D575E1-6ABC-4745-BF0F-9FA69B2BD7E3}"/>
          </ac:spMkLst>
        </pc:spChg>
        <pc:spChg chg="add mod">
          <ac:chgData name="Михаил Попов" userId="1ff28dec684c2c56" providerId="LiveId" clId="{5867E9A9-CB71-42B6-B625-3923D87BA6BA}" dt="2021-09-06T10:09:36.608" v="447" actId="164"/>
          <ac:spMkLst>
            <pc:docMk/>
            <pc:sldMk cId="1947647507" sldId="419"/>
            <ac:spMk id="18" creationId="{5CBE4AFC-EF4B-40A0-9D23-0CE213ED4B66}"/>
          </ac:spMkLst>
        </pc:spChg>
        <pc:spChg chg="add mod">
          <ac:chgData name="Михаил Попов" userId="1ff28dec684c2c56" providerId="LiveId" clId="{5867E9A9-CB71-42B6-B625-3923D87BA6BA}" dt="2021-09-06T10:08:44.999" v="444" actId="164"/>
          <ac:spMkLst>
            <pc:docMk/>
            <pc:sldMk cId="1947647507" sldId="419"/>
            <ac:spMk id="19" creationId="{E548E034-9781-43B9-8B23-0B1B5D434BFF}"/>
          </ac:spMkLst>
        </pc:spChg>
        <pc:spChg chg="add mod">
          <ac:chgData name="Михаил Попов" userId="1ff28dec684c2c56" providerId="LiveId" clId="{5867E9A9-CB71-42B6-B625-3923D87BA6BA}" dt="2021-09-06T10:08:44.999" v="444" actId="164"/>
          <ac:spMkLst>
            <pc:docMk/>
            <pc:sldMk cId="1947647507" sldId="419"/>
            <ac:spMk id="20" creationId="{59D40F72-7EBF-4355-BC13-EBE8B6881535}"/>
          </ac:spMkLst>
        </pc:spChg>
        <pc:spChg chg="add mod">
          <ac:chgData name="Михаил Попов" userId="1ff28dec684c2c56" providerId="LiveId" clId="{5867E9A9-CB71-42B6-B625-3923D87BA6BA}" dt="2021-09-06T10:09:36.608" v="447" actId="164"/>
          <ac:spMkLst>
            <pc:docMk/>
            <pc:sldMk cId="1947647507" sldId="419"/>
            <ac:spMk id="22" creationId="{ADA59C09-869C-4158-9C13-D2FDAE648B59}"/>
          </ac:spMkLst>
        </pc:spChg>
        <pc:spChg chg="add mod">
          <ac:chgData name="Михаил Попов" userId="1ff28dec684c2c56" providerId="LiveId" clId="{5867E9A9-CB71-42B6-B625-3923D87BA6BA}" dt="2021-09-06T10:12:46.268" v="468" actId="164"/>
          <ac:spMkLst>
            <pc:docMk/>
            <pc:sldMk cId="1947647507" sldId="419"/>
            <ac:spMk id="24" creationId="{8B4F25A4-6F1A-4247-8468-C5AE34296908}"/>
          </ac:spMkLst>
        </pc:spChg>
        <pc:spChg chg="add mod">
          <ac:chgData name="Михаил Попов" userId="1ff28dec684c2c56" providerId="LiveId" clId="{5867E9A9-CB71-42B6-B625-3923D87BA6BA}" dt="2021-09-06T10:12:46.268" v="468" actId="164"/>
          <ac:spMkLst>
            <pc:docMk/>
            <pc:sldMk cId="1947647507" sldId="419"/>
            <ac:spMk id="25" creationId="{BED839CA-B776-4CDC-8FCD-AF14C703093F}"/>
          </ac:spMkLst>
        </pc:spChg>
        <pc:spChg chg="add mod">
          <ac:chgData name="Михаил Попов" userId="1ff28dec684c2c56" providerId="LiveId" clId="{5867E9A9-CB71-42B6-B625-3923D87BA6BA}" dt="2021-09-06T10:12:19.835" v="465" actId="164"/>
          <ac:spMkLst>
            <pc:docMk/>
            <pc:sldMk cId="1947647507" sldId="419"/>
            <ac:spMk id="26" creationId="{978F16B9-3D29-4FB5-8BA9-2D2FC2B74690}"/>
          </ac:spMkLst>
        </pc:spChg>
        <pc:spChg chg="add mod">
          <ac:chgData name="Михаил Попов" userId="1ff28dec684c2c56" providerId="LiveId" clId="{5867E9A9-CB71-42B6-B625-3923D87BA6BA}" dt="2021-09-06T10:12:19.835" v="465" actId="164"/>
          <ac:spMkLst>
            <pc:docMk/>
            <pc:sldMk cId="1947647507" sldId="419"/>
            <ac:spMk id="27" creationId="{68F24A98-7F03-4EF7-B557-A11D32928D53}"/>
          </ac:spMkLst>
        </pc:spChg>
        <pc:spChg chg="add mod">
          <ac:chgData name="Михаил Попов" userId="1ff28dec684c2c56" providerId="LiveId" clId="{5867E9A9-CB71-42B6-B625-3923D87BA6BA}" dt="2021-09-06T10:12:46.268" v="468" actId="164"/>
          <ac:spMkLst>
            <pc:docMk/>
            <pc:sldMk cId="1947647507" sldId="419"/>
            <ac:spMk id="29" creationId="{CDC2C4F9-40BA-4F2D-A99D-BEE131DABFBA}"/>
          </ac:spMkLst>
        </pc:spChg>
        <pc:spChg chg="add mod">
          <ac:chgData name="Михаил Попов" userId="1ff28dec684c2c56" providerId="LiveId" clId="{5867E9A9-CB71-42B6-B625-3923D87BA6BA}" dt="2021-09-06T11:02:35.354" v="899" actId="164"/>
          <ac:spMkLst>
            <pc:docMk/>
            <pc:sldMk cId="1947647507" sldId="419"/>
            <ac:spMk id="31" creationId="{47B78C60-3D89-4AA9-9F60-A3404BE28B61}"/>
          </ac:spMkLst>
        </pc:spChg>
        <pc:spChg chg="add mod">
          <ac:chgData name="Михаил Попов" userId="1ff28dec684c2c56" providerId="LiveId" clId="{5867E9A9-CB71-42B6-B625-3923D87BA6BA}" dt="2021-09-06T11:02:35.354" v="899" actId="164"/>
          <ac:spMkLst>
            <pc:docMk/>
            <pc:sldMk cId="1947647507" sldId="419"/>
            <ac:spMk id="32" creationId="{75A69367-DE47-4571-BF6F-6394FD5A1672}"/>
          </ac:spMkLst>
        </pc:spChg>
        <pc:spChg chg="add del">
          <ac:chgData name="Михаил Попов" userId="1ff28dec684c2c56" providerId="LiveId" clId="{5867E9A9-CB71-42B6-B625-3923D87BA6BA}" dt="2021-09-06T11:02:01.825" v="893" actId="11529"/>
          <ac:spMkLst>
            <pc:docMk/>
            <pc:sldMk cId="1947647507" sldId="419"/>
            <ac:spMk id="33" creationId="{F79F2FA1-D501-4247-B92F-981846598F66}"/>
          </ac:spMkLst>
        </pc:spChg>
        <pc:spChg chg="add mod">
          <ac:chgData name="Михаил Попов" userId="1ff28dec684c2c56" providerId="LiveId" clId="{5867E9A9-CB71-42B6-B625-3923D87BA6BA}" dt="2021-09-06T11:02:35.354" v="899" actId="164"/>
          <ac:spMkLst>
            <pc:docMk/>
            <pc:sldMk cId="1947647507" sldId="419"/>
            <ac:spMk id="34" creationId="{EAC32691-15D6-4C5F-B9BA-9999C8A550B1}"/>
          </ac:spMkLst>
        </pc:spChg>
        <pc:grpChg chg="del">
          <ac:chgData name="Михаил Попов" userId="1ff28dec684c2c56" providerId="LiveId" clId="{5867E9A9-CB71-42B6-B625-3923D87BA6BA}" dt="2021-09-06T10:01:33.686" v="381" actId="478"/>
          <ac:grpSpMkLst>
            <pc:docMk/>
            <pc:sldMk cId="1947647507" sldId="419"/>
            <ac:grpSpMk id="8" creationId="{E8F9B145-FEE3-4C51-B430-4916FDCA33BB}"/>
          </ac:grpSpMkLst>
        </pc:grpChg>
        <pc:grpChg chg="add mod">
          <ac:chgData name="Михаил Попов" userId="1ff28dec684c2c56" providerId="LiveId" clId="{5867E9A9-CB71-42B6-B625-3923D87BA6BA}" dt="2021-09-06T10:07:36.949" v="432" actId="1076"/>
          <ac:grpSpMkLst>
            <pc:docMk/>
            <pc:sldMk cId="1947647507" sldId="419"/>
            <ac:grpSpMk id="11" creationId="{6C277212-B9A0-4E9D-9831-3A2CDEFFF2BF}"/>
          </ac:grpSpMkLst>
        </pc:grpChg>
        <pc:grpChg chg="add mod">
          <ac:chgData name="Михаил Попов" userId="1ff28dec684c2c56" providerId="LiveId" clId="{5867E9A9-CB71-42B6-B625-3923D87BA6BA}" dt="2021-09-06T10:06:43.840" v="425" actId="164"/>
          <ac:grpSpMkLst>
            <pc:docMk/>
            <pc:sldMk cId="1947647507" sldId="419"/>
            <ac:grpSpMk id="16" creationId="{DF3916AE-275E-4D8C-8E89-92AF32CBFFA9}"/>
          </ac:grpSpMkLst>
        </pc:grpChg>
        <pc:grpChg chg="add mod">
          <ac:chgData name="Михаил Попов" userId="1ff28dec684c2c56" providerId="LiveId" clId="{5867E9A9-CB71-42B6-B625-3923D87BA6BA}" dt="2021-09-06T10:08:44.999" v="444" actId="164"/>
          <ac:grpSpMkLst>
            <pc:docMk/>
            <pc:sldMk cId="1947647507" sldId="419"/>
            <ac:grpSpMk id="21" creationId="{A6A18F4D-0FC4-4485-9875-E53E488B7050}"/>
          </ac:grpSpMkLst>
        </pc:grpChg>
        <pc:grpChg chg="add mod">
          <ac:chgData name="Михаил Попов" userId="1ff28dec684c2c56" providerId="LiveId" clId="{5867E9A9-CB71-42B6-B625-3923D87BA6BA}" dt="2021-09-06T10:09:36.608" v="447" actId="164"/>
          <ac:grpSpMkLst>
            <pc:docMk/>
            <pc:sldMk cId="1947647507" sldId="419"/>
            <ac:grpSpMk id="23" creationId="{B92A46B4-FEB5-49E4-8D25-4A551A622E9C}"/>
          </ac:grpSpMkLst>
        </pc:grpChg>
        <pc:grpChg chg="add mod">
          <ac:chgData name="Михаил Попов" userId="1ff28dec684c2c56" providerId="LiveId" clId="{5867E9A9-CB71-42B6-B625-3923D87BA6BA}" dt="2021-09-06T10:12:19.835" v="465" actId="164"/>
          <ac:grpSpMkLst>
            <pc:docMk/>
            <pc:sldMk cId="1947647507" sldId="419"/>
            <ac:grpSpMk id="28" creationId="{F9EF8299-65FA-4E5F-91BE-A4E9B4BCCAFE}"/>
          </ac:grpSpMkLst>
        </pc:grpChg>
        <pc:grpChg chg="add mod">
          <ac:chgData name="Михаил Попов" userId="1ff28dec684c2c56" providerId="LiveId" clId="{5867E9A9-CB71-42B6-B625-3923D87BA6BA}" dt="2021-09-06T10:12:46.268" v="468" actId="164"/>
          <ac:grpSpMkLst>
            <pc:docMk/>
            <pc:sldMk cId="1947647507" sldId="419"/>
            <ac:grpSpMk id="30" creationId="{A4509762-26DB-4048-B369-FE6E8C99CF72}"/>
          </ac:grpSpMkLst>
        </pc:grpChg>
        <pc:grpChg chg="add mod">
          <ac:chgData name="Михаил Попов" userId="1ff28dec684c2c56" providerId="LiveId" clId="{5867E9A9-CB71-42B6-B625-3923D87BA6BA}" dt="2021-09-06T11:02:35.354" v="899" actId="164"/>
          <ac:grpSpMkLst>
            <pc:docMk/>
            <pc:sldMk cId="1947647507" sldId="419"/>
            <ac:grpSpMk id="35" creationId="{11C55148-5672-48C9-8AC2-C661C35A82E5}"/>
          </ac:grpSpMkLst>
        </pc:grpChg>
        <pc:picChg chg="mod">
          <ac:chgData name="Михаил Попов" userId="1ff28dec684c2c56" providerId="LiveId" clId="{5867E9A9-CB71-42B6-B625-3923D87BA6BA}" dt="2021-09-06T10:02:33.221" v="398" actId="1038"/>
          <ac:picMkLst>
            <pc:docMk/>
            <pc:sldMk cId="1947647507" sldId="419"/>
            <ac:picMk id="13" creationId="{BD8B7ECC-5BF0-40D3-B8E8-4CC786D43872}"/>
          </ac:picMkLst>
        </pc:picChg>
        <pc:picChg chg="mod">
          <ac:chgData name="Михаил Попов" userId="1ff28dec684c2c56" providerId="LiveId" clId="{5867E9A9-CB71-42B6-B625-3923D87BA6BA}" dt="2021-09-06T10:01:35.231" v="382"/>
          <ac:picMkLst>
            <pc:docMk/>
            <pc:sldMk cId="1947647507" sldId="419"/>
            <ac:picMk id="14" creationId="{69AF75A7-0340-43BA-B30F-ADE1E6B1575D}"/>
          </ac:picMkLst>
        </pc:picChg>
      </pc:sldChg>
      <pc:sldChg chg="addSp delSp modSp new mod modAnim">
        <pc:chgData name="Михаил Попов" userId="1ff28dec684c2c56" providerId="LiveId" clId="{5867E9A9-CB71-42B6-B625-3923D87BA6BA}" dt="2021-09-06T11:11:06.244" v="991" actId="167"/>
        <pc:sldMkLst>
          <pc:docMk/>
          <pc:sldMk cId="3675492172" sldId="420"/>
        </pc:sldMkLst>
        <pc:spChg chg="del">
          <ac:chgData name="Михаил Попов" userId="1ff28dec684c2c56" providerId="LiveId" clId="{5867E9A9-CB71-42B6-B625-3923D87BA6BA}" dt="2021-09-06T10:22:30.266" v="566" actId="478"/>
          <ac:spMkLst>
            <pc:docMk/>
            <pc:sldMk cId="3675492172" sldId="420"/>
            <ac:spMk id="2" creationId="{99268836-4C4A-42F1-9246-057C6191FC62}"/>
          </ac:spMkLst>
        </pc:spChg>
        <pc:spChg chg="del">
          <ac:chgData name="Михаил Попов" userId="1ff28dec684c2c56" providerId="LiveId" clId="{5867E9A9-CB71-42B6-B625-3923D87BA6BA}" dt="2021-09-06T10:21:05.577" v="477" actId="3680"/>
          <ac:spMkLst>
            <pc:docMk/>
            <pc:sldMk cId="3675492172" sldId="420"/>
            <ac:spMk id="3" creationId="{A4452108-5C2C-4083-9C4D-9E57500AECFE}"/>
          </ac:spMkLst>
        </pc:spChg>
        <pc:spChg chg="mod">
          <ac:chgData name="Михаил Попов" userId="1ff28dec684c2c56" providerId="LiveId" clId="{5867E9A9-CB71-42B6-B625-3923D87BA6BA}" dt="2021-09-06T11:04:46.676" v="903"/>
          <ac:spMkLst>
            <pc:docMk/>
            <pc:sldMk cId="3675492172" sldId="420"/>
            <ac:spMk id="8" creationId="{CA7BC7EA-B21A-4B51-97F9-DA1FCB6D1BEA}"/>
          </ac:spMkLst>
        </pc:spChg>
        <pc:spChg chg="mod">
          <ac:chgData name="Михаил Попов" userId="1ff28dec684c2c56" providerId="LiveId" clId="{5867E9A9-CB71-42B6-B625-3923D87BA6BA}" dt="2021-09-06T11:08:09.666" v="958" actId="1076"/>
          <ac:spMkLst>
            <pc:docMk/>
            <pc:sldMk cId="3675492172" sldId="420"/>
            <ac:spMk id="9" creationId="{3191974C-1060-4B09-BC40-841FF9E3EAD3}"/>
          </ac:spMkLst>
        </pc:spChg>
        <pc:spChg chg="mod">
          <ac:chgData name="Михаил Попов" userId="1ff28dec684c2c56" providerId="LiveId" clId="{5867E9A9-CB71-42B6-B625-3923D87BA6BA}" dt="2021-09-06T11:04:46.676" v="903"/>
          <ac:spMkLst>
            <pc:docMk/>
            <pc:sldMk cId="3675492172" sldId="420"/>
            <ac:spMk id="10" creationId="{475A6A8B-F58B-436D-AC9C-92FA690787DB}"/>
          </ac:spMkLst>
        </pc:spChg>
        <pc:spChg chg="add mod ord">
          <ac:chgData name="Михаил Попов" userId="1ff28dec684c2c56" providerId="LiveId" clId="{5867E9A9-CB71-42B6-B625-3923D87BA6BA}" dt="2021-09-06T11:11:06.244" v="991" actId="167"/>
          <ac:spMkLst>
            <pc:docMk/>
            <pc:sldMk cId="3675492172" sldId="420"/>
            <ac:spMk id="11" creationId="{9B93752D-1FC9-4C17-B08C-B5133F76988B}"/>
          </ac:spMkLst>
        </pc:spChg>
        <pc:spChg chg="add mod">
          <ac:chgData name="Михаил Попов" userId="1ff28dec684c2c56" providerId="LiveId" clId="{5867E9A9-CB71-42B6-B625-3923D87BA6BA}" dt="2021-09-06T11:06:43.070" v="942"/>
          <ac:spMkLst>
            <pc:docMk/>
            <pc:sldMk cId="3675492172" sldId="420"/>
            <ac:spMk id="12" creationId="{35E98E86-D0FE-4ADC-9278-CFDB3AC66392}"/>
          </ac:spMkLst>
        </pc:spChg>
        <pc:spChg chg="mod">
          <ac:chgData name="Михаил Попов" userId="1ff28dec684c2c56" providerId="LiveId" clId="{5867E9A9-CB71-42B6-B625-3923D87BA6BA}" dt="2021-09-06T11:09:02.556" v="965" actId="14100"/>
          <ac:spMkLst>
            <pc:docMk/>
            <pc:sldMk cId="3675492172" sldId="420"/>
            <ac:spMk id="14" creationId="{ACED8821-BA29-4E50-9F05-077D44B0CA89}"/>
          </ac:spMkLst>
        </pc:spChg>
        <pc:spChg chg="mod">
          <ac:chgData name="Михаил Попов" userId="1ff28dec684c2c56" providerId="LiveId" clId="{5867E9A9-CB71-42B6-B625-3923D87BA6BA}" dt="2021-09-06T11:09:36.718" v="985" actId="20577"/>
          <ac:spMkLst>
            <pc:docMk/>
            <pc:sldMk cId="3675492172" sldId="420"/>
            <ac:spMk id="15" creationId="{D22C1F76-94B4-48B1-9230-09E24F14B4F1}"/>
          </ac:spMkLst>
        </pc:spChg>
        <pc:spChg chg="mod">
          <ac:chgData name="Михаил Попов" userId="1ff28dec684c2c56" providerId="LiveId" clId="{5867E9A9-CB71-42B6-B625-3923D87BA6BA}" dt="2021-09-06T11:08:50.297" v="959"/>
          <ac:spMkLst>
            <pc:docMk/>
            <pc:sldMk cId="3675492172" sldId="420"/>
            <ac:spMk id="16" creationId="{60F53926-636A-447B-9717-438888D764E9}"/>
          </ac:spMkLst>
        </pc:spChg>
        <pc:spChg chg="mod">
          <ac:chgData name="Михаил Попов" userId="1ff28dec684c2c56" providerId="LiveId" clId="{5867E9A9-CB71-42B6-B625-3923D87BA6BA}" dt="2021-09-06T11:10:14.029" v="986"/>
          <ac:spMkLst>
            <pc:docMk/>
            <pc:sldMk cId="3675492172" sldId="420"/>
            <ac:spMk id="18" creationId="{EB58D215-3302-4289-97AE-596A35486F3A}"/>
          </ac:spMkLst>
        </pc:spChg>
        <pc:grpChg chg="add mod">
          <ac:chgData name="Михаил Попов" userId="1ff28dec684c2c56" providerId="LiveId" clId="{5867E9A9-CB71-42B6-B625-3923D87BA6BA}" dt="2021-09-06T11:11:01.206" v="990" actId="1076"/>
          <ac:grpSpMkLst>
            <pc:docMk/>
            <pc:sldMk cId="3675492172" sldId="420"/>
            <ac:grpSpMk id="7" creationId="{5DEFA9FE-E974-412D-81DF-4A83A7E86108}"/>
          </ac:grpSpMkLst>
        </pc:grpChg>
        <pc:grpChg chg="add mod">
          <ac:chgData name="Михаил Попов" userId="1ff28dec684c2c56" providerId="LiveId" clId="{5867E9A9-CB71-42B6-B625-3923D87BA6BA}" dt="2021-09-06T11:08:56.765" v="964" actId="1038"/>
          <ac:grpSpMkLst>
            <pc:docMk/>
            <pc:sldMk cId="3675492172" sldId="420"/>
            <ac:grpSpMk id="13" creationId="{638CCFFC-5A47-4973-BC66-1C6ABF3767B7}"/>
          </ac:grpSpMkLst>
        </pc:grpChg>
        <pc:grpChg chg="add mod ord">
          <ac:chgData name="Михаил Попов" userId="1ff28dec684c2c56" providerId="LiveId" clId="{5867E9A9-CB71-42B6-B625-3923D87BA6BA}" dt="2021-09-06T11:10:26.641" v="988" actId="167"/>
          <ac:grpSpMkLst>
            <pc:docMk/>
            <pc:sldMk cId="3675492172" sldId="420"/>
            <ac:grpSpMk id="17" creationId="{F9BD1B4E-AB16-41E4-928F-E5BAB6295695}"/>
          </ac:grpSpMkLst>
        </pc:grpChg>
        <pc:graphicFrameChg chg="add mod ord modGraphic">
          <ac:chgData name="Михаил Попов" userId="1ff28dec684c2c56" providerId="LiveId" clId="{5867E9A9-CB71-42B6-B625-3923D87BA6BA}" dt="2021-09-06T11:07:34.290" v="949" actId="1076"/>
          <ac:graphicFrameMkLst>
            <pc:docMk/>
            <pc:sldMk cId="3675492172" sldId="420"/>
            <ac:graphicFrameMk id="5" creationId="{728FA43C-24D2-4CC5-93FC-497C76015F07}"/>
          </ac:graphicFrameMkLst>
        </pc:graphicFrameChg>
        <pc:graphicFrameChg chg="add del mod">
          <ac:chgData name="Михаил Попов" userId="1ff28dec684c2c56" providerId="LiveId" clId="{5867E9A9-CB71-42B6-B625-3923D87BA6BA}" dt="2021-09-06T10:24:01.278" v="603"/>
          <ac:graphicFrameMkLst>
            <pc:docMk/>
            <pc:sldMk cId="3675492172" sldId="420"/>
            <ac:graphicFrameMk id="6" creationId="{757DB415-655E-4DCD-9280-7B664CF53133}"/>
          </ac:graphicFrameMkLst>
        </pc:graphicFrameChg>
        <pc:picChg chg="mod">
          <ac:chgData name="Михаил Попов" userId="1ff28dec684c2c56" providerId="LiveId" clId="{5867E9A9-CB71-42B6-B625-3923D87BA6BA}" dt="2021-09-06T11:10:14.029" v="986"/>
          <ac:picMkLst>
            <pc:docMk/>
            <pc:sldMk cId="3675492172" sldId="420"/>
            <ac:picMk id="19" creationId="{BA454724-1552-4FF1-B285-2FC00F6D24B2}"/>
          </ac:picMkLst>
        </pc:picChg>
      </pc:sldChg>
    </pc:docChg>
  </pc:docChgLst>
  <pc:docChgLst>
    <pc:chgData name="Михаил Попов" userId="1ff28dec684c2c56" providerId="LiveId" clId="{087EECD5-D1DE-43E8-8F83-79965E5777CB}"/>
    <pc:docChg chg="custSel addSld delSld modSld">
      <pc:chgData name="Михаил Попов" userId="1ff28dec684c2c56" providerId="LiveId" clId="{087EECD5-D1DE-43E8-8F83-79965E5777CB}" dt="2021-10-09T08:14:00.319" v="62" actId="47"/>
      <pc:docMkLst>
        <pc:docMk/>
      </pc:docMkLst>
      <pc:sldChg chg="addSp delSp modSp mod">
        <pc:chgData name="Михаил Попов" userId="1ff28dec684c2c56" providerId="LiveId" clId="{087EECD5-D1DE-43E8-8F83-79965E5777CB}" dt="2021-10-09T08:13:55.204" v="61" actId="478"/>
        <pc:sldMkLst>
          <pc:docMk/>
          <pc:sldMk cId="3675492172" sldId="420"/>
        </pc:sldMkLst>
        <pc:spChg chg="add del mod">
          <ac:chgData name="Михаил Попов" userId="1ff28dec684c2c56" providerId="LiveId" clId="{087EECD5-D1DE-43E8-8F83-79965E5777CB}" dt="2021-10-09T08:13:55.204" v="61" actId="478"/>
          <ac:spMkLst>
            <pc:docMk/>
            <pc:sldMk cId="3675492172" sldId="420"/>
            <ac:spMk id="3" creationId="{6EC5CFEF-8082-4726-8D4C-F44C8AC1C741}"/>
          </ac:spMkLst>
        </pc:spChg>
        <pc:graphicFrameChg chg="del">
          <ac:chgData name="Михаил Попов" userId="1ff28dec684c2c56" providerId="LiveId" clId="{087EECD5-D1DE-43E8-8F83-79965E5777CB}" dt="2021-10-09T08:13:42.807" v="58" actId="478"/>
          <ac:graphicFrameMkLst>
            <pc:docMk/>
            <pc:sldMk cId="3675492172" sldId="420"/>
            <ac:graphicFrameMk id="5" creationId="{728FA43C-24D2-4CC5-93FC-497C76015F07}"/>
          </ac:graphicFrameMkLst>
        </pc:graphicFrameChg>
        <pc:graphicFrameChg chg="add mod ord">
          <ac:chgData name="Михаил Попов" userId="1ff28dec684c2c56" providerId="LiveId" clId="{087EECD5-D1DE-43E8-8F83-79965E5777CB}" dt="2021-10-09T08:13:49.861" v="60" actId="167"/>
          <ac:graphicFrameMkLst>
            <pc:docMk/>
            <pc:sldMk cId="3675492172" sldId="420"/>
            <ac:graphicFrameMk id="20" creationId="{BEDAC6B8-4BC1-4D8C-87C3-220AE0A0BF7D}"/>
          </ac:graphicFrameMkLst>
        </pc:graphicFrameChg>
      </pc:sldChg>
      <pc:sldChg chg="delSp modSp add del mod delAnim">
        <pc:chgData name="Михаил Попов" userId="1ff28dec684c2c56" providerId="LiveId" clId="{087EECD5-D1DE-43E8-8F83-79965E5777CB}" dt="2021-10-09T08:14:00.319" v="62" actId="47"/>
        <pc:sldMkLst>
          <pc:docMk/>
          <pc:sldMk cId="369531044" sldId="421"/>
        </pc:sldMkLst>
        <pc:grpChg chg="del">
          <ac:chgData name="Михаил Попов" userId="1ff28dec684c2c56" providerId="LiveId" clId="{087EECD5-D1DE-43E8-8F83-79965E5777CB}" dt="2021-10-09T08:12:17.477" v="2" actId="478"/>
          <ac:grpSpMkLst>
            <pc:docMk/>
            <pc:sldMk cId="369531044" sldId="421"/>
            <ac:grpSpMk id="7" creationId="{5DEFA9FE-E974-412D-81DF-4A83A7E86108}"/>
          </ac:grpSpMkLst>
        </pc:grpChg>
        <pc:grpChg chg="del">
          <ac:chgData name="Михаил Попов" userId="1ff28dec684c2c56" providerId="LiveId" clId="{087EECD5-D1DE-43E8-8F83-79965E5777CB}" dt="2021-10-09T08:12:16.410" v="1" actId="478"/>
          <ac:grpSpMkLst>
            <pc:docMk/>
            <pc:sldMk cId="369531044" sldId="421"/>
            <ac:grpSpMk id="13" creationId="{638CCFFC-5A47-4973-BC66-1C6ABF3767B7}"/>
          </ac:grpSpMkLst>
        </pc:grpChg>
        <pc:graphicFrameChg chg="modGraphic">
          <ac:chgData name="Михаил Попов" userId="1ff28dec684c2c56" providerId="LiveId" clId="{087EECD5-D1DE-43E8-8F83-79965E5777CB}" dt="2021-10-09T08:13:23.299" v="57" actId="20577"/>
          <ac:graphicFrameMkLst>
            <pc:docMk/>
            <pc:sldMk cId="369531044" sldId="421"/>
            <ac:graphicFrameMk id="5" creationId="{728FA43C-24D2-4CC5-93FC-497C76015F0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603A-52A6-4C89-984F-7A107BF71629}" type="datetimeFigureOut">
              <a:rPr lang="ru-RU" smtClean="0"/>
              <a:t>09.10.2021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2AED-83E5-425E-A650-FB569BF96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0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788F8-8DB4-4506-8410-2DDF1D7C0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32AA21-9BCD-4B0A-B993-591C0DED1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2B411-109E-4B37-B3EC-388CAC4D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C67-2E1F-4AA5-B329-D2E378A942B4}" type="datetime1">
              <a:rPr lang="ru-RU" smtClean="0"/>
              <a:t>09.10.2021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0730C-377C-4835-B28A-7DD728F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E17AF4-A542-41FA-B178-C41CF6A8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AB8B2-5ED3-4A55-822F-AAA0FE9D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E990F8-EB52-4BF3-BDBD-1716C7E6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BB6091-4543-4316-9F9A-AADD41FD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DBA-4736-4498-83E4-4BE03026B204}" type="datetime1">
              <a:rPr lang="ru-RU" smtClean="0"/>
              <a:t>09.10.2021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1121B-C0C2-471B-8522-CDA2989A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8D178-B2C5-466B-BD93-D9544BD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D59060-401E-4668-BC9F-19A6D597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5FC8F1-4ACA-422C-9436-0C91E951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BBE86B-ECE7-4F96-9C9C-4A8B9D61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FB5-DB69-4CC1-808E-CF5D745D7DBA}" type="datetime1">
              <a:rPr lang="ru-RU" smtClean="0"/>
              <a:t>09.10.2021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22052-1FB7-4406-8C98-987FD975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2D65F-D240-490A-BDE4-A2F99127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445B9-D449-4840-8774-CEAF368C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0E4BC-805C-48B1-937E-06FC7483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4218A-4CC8-4A70-A4A0-024EB31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67D5-83B9-4C58-8C28-46BA4B238B5B}" type="datetime1">
              <a:rPr lang="ru-RU" smtClean="0"/>
              <a:t>09.10.2021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31E79C-17CC-4FFA-806C-B9829EC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94657-211A-4333-8495-BAF6A9B6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0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39AB4-C687-4B5F-AF31-224907A1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3B0288-D07C-426B-BD7D-78498C7A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67A1F-59F5-4E34-95BE-FBAC81A7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574F-A020-413D-A344-7DABBBF6C9F6}" type="datetime1">
              <a:rPr lang="ru-RU" smtClean="0"/>
              <a:t>09.10.2021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010846-178A-4A6F-94CB-FF2A225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F52F16-01DE-4B4C-B545-4184A5E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B0CD3-6AED-4DA4-807E-EFB81444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BB132-F664-4463-BF55-98D834D5F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1C130A-70D0-42E8-A919-5CE0010B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C5C9DA-3AE4-430E-955E-4786933F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D5E-C934-4DE1-90C8-0CE60A96F3E4}" type="datetime1">
              <a:rPr lang="ru-RU" smtClean="0"/>
              <a:t>09.10.2021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ACF67-A31E-48D4-A71C-B1783EBE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1C0249-AD1F-43DA-A0F6-1036338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3ACE1-3693-44CE-A8A0-17EF6566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89A23B-E722-4B22-9ED4-9BC645C5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F1717B-13EB-4E25-AB04-D382A0186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5D0E48-E91C-4E79-A33B-6FB5001E1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7D5351-CAE5-461E-8655-146537BE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8933D3-7395-48F1-A82B-5D519718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CE72-2414-48DD-8F27-FE883808D3F7}" type="datetime1">
              <a:rPr lang="ru-RU" smtClean="0"/>
              <a:t>09.10.2021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040F39-D36E-431E-B864-5A3E429E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786F13-6154-4B65-82B1-D6F7E37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A3E61-06AB-42B5-AF23-A798D44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8D442A-ED53-4955-83D9-1A18C0A1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26A1-B104-47BF-AE64-E1127550839B}" type="datetime1">
              <a:rPr lang="ru-RU" smtClean="0"/>
              <a:t>09.10.2021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D308A9-6665-477B-9BF6-CD04091B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B3A3F4-3D8E-4D75-8FF9-378ED9B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AD4260-2E4B-429D-90C6-D08D708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BFBA-8AE8-44B7-908C-72A62427B584}" type="datetime1">
              <a:rPr lang="ru-RU" smtClean="0"/>
              <a:t>09.10.2021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3CB4FC1-837D-4439-B631-6257BECF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24673F-EC32-4B6C-9CA4-26A1A82D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C1BE4-9732-4BD4-98E7-F16E329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47939-92CE-466A-B8AD-B7B31E51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8439-8806-4E1A-960C-52CA5A79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CAC57-1EEF-44B3-806D-9B0EAB6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9AC-1B20-453A-AFB0-327616DF467C}" type="datetime1">
              <a:rPr lang="ru-RU" smtClean="0"/>
              <a:t>09.10.2021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08F743-575A-4B3E-AF81-E1001899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373C94-4F74-4E41-88FC-9F7FBFAA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9ADD-FAE2-4068-A888-38711290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18ABEE-8864-40C8-B13E-77E436E1A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A6DBBD-0424-444E-B0CB-E76943166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3D6508-D594-4613-B2DF-C4650203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B90-155C-4DE7-B889-0F402A8D94E6}" type="datetime1">
              <a:rPr lang="ru-RU" smtClean="0"/>
              <a:t>09.10.2021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0D52CB-C6C9-492D-BD85-94790B80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FA7350-FBB6-4B77-BD01-49C6A26B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58677-36C3-4D57-BA0E-99597D8F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0B654B-5FF4-4D8F-9772-EBD08CA2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CB94BF-43BC-4AF8-9310-5C5FFFA2C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5474-C12D-4876-B247-768611D92072}" type="datetime1">
              <a:rPr lang="ru-RU" smtClean="0"/>
              <a:t>09.10.2021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DB6E84-B7D2-42F7-AE50-2D081AC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E4A6F-00ED-480E-9574-AF0DEBA2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3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AB7C7-3DE3-478D-8837-A36374051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77C2DA-5A58-4D5E-8AA8-AE385604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Архитектуры микропроцессорных систем и средств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7513FE-F7D4-4DB7-9981-AEC6FE4D2BE8}"/>
              </a:ext>
            </a:extLst>
          </p:cNvPr>
          <p:cNvSpPr txBox="1">
            <a:spLocks/>
          </p:cNvSpPr>
          <p:nvPr/>
        </p:nvSpPr>
        <p:spPr>
          <a:xfrm>
            <a:off x="5725601" y="1600200"/>
            <a:ext cx="740797" cy="905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51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ЛР7. Ввод\вывод. Периферия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10</a:t>
            </a:fld>
            <a:endParaRPr lang="ru-RU"/>
          </a:p>
        </p:txBody>
      </p:sp>
      <p:sp>
        <p:nvSpPr>
          <p:cNvPr id="6" name="Стрелка: влево-вправо 5">
            <a:extLst>
              <a:ext uri="{FF2B5EF4-FFF2-40B4-BE49-F238E27FC236}">
                <a16:creationId xmlns:a16="http://schemas.microsoft.com/office/drawing/2014/main" id="{4BEFDC66-67FB-43C1-8F06-D115F3DA19D1}"/>
              </a:ext>
            </a:extLst>
          </p:cNvPr>
          <p:cNvSpPr/>
          <p:nvPr/>
        </p:nvSpPr>
        <p:spPr>
          <a:xfrm>
            <a:off x="1445342" y="3786782"/>
            <a:ext cx="9301316" cy="462116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3B91E7-B52F-4CD0-90F9-02FD38176ABE}"/>
              </a:ext>
            </a:extLst>
          </p:cNvPr>
          <p:cNvSpPr/>
          <p:nvPr/>
        </p:nvSpPr>
        <p:spPr>
          <a:xfrm>
            <a:off x="2403658" y="1870721"/>
            <a:ext cx="1325563" cy="13255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Куб 9">
            <a:extLst>
              <a:ext uri="{FF2B5EF4-FFF2-40B4-BE49-F238E27FC236}">
                <a16:creationId xmlns:a16="http://schemas.microsoft.com/office/drawing/2014/main" id="{9638D942-345C-4F8A-92DE-D2F9F60FCA0D}"/>
              </a:ext>
            </a:extLst>
          </p:cNvPr>
          <p:cNvSpPr/>
          <p:nvPr/>
        </p:nvSpPr>
        <p:spPr>
          <a:xfrm>
            <a:off x="5433218" y="1868400"/>
            <a:ext cx="1325563" cy="1325563"/>
          </a:xfrm>
          <a:prstGeom prst="cube">
            <a:avLst>
              <a:gd name="adj" fmla="val 130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sp>
        <p:nvSpPr>
          <p:cNvPr id="12" name="Стрелка: влево-вправо 11">
            <a:extLst>
              <a:ext uri="{FF2B5EF4-FFF2-40B4-BE49-F238E27FC236}">
                <a16:creationId xmlns:a16="http://schemas.microsoft.com/office/drawing/2014/main" id="{8DA93669-52B7-4841-8AD3-C513BD194A81}"/>
              </a:ext>
            </a:extLst>
          </p:cNvPr>
          <p:cNvSpPr/>
          <p:nvPr/>
        </p:nvSpPr>
        <p:spPr>
          <a:xfrm rot="16200000">
            <a:off x="272793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id="{0B7DFEEC-A8C8-4B07-B22C-4F7032EF81DD}"/>
              </a:ext>
            </a:extLst>
          </p:cNvPr>
          <p:cNvSpPr/>
          <p:nvPr/>
        </p:nvSpPr>
        <p:spPr>
          <a:xfrm rot="16200000">
            <a:off x="575749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Капля 15">
            <a:extLst>
              <a:ext uri="{FF2B5EF4-FFF2-40B4-BE49-F238E27FC236}">
                <a16:creationId xmlns:a16="http://schemas.microsoft.com/office/drawing/2014/main" id="{BF6494C0-01E4-4945-A195-9D1742BC6C02}"/>
              </a:ext>
            </a:extLst>
          </p:cNvPr>
          <p:cNvSpPr/>
          <p:nvPr/>
        </p:nvSpPr>
        <p:spPr>
          <a:xfrm>
            <a:off x="3842237" y="4850509"/>
            <a:ext cx="1325563" cy="1325563"/>
          </a:xfrm>
          <a:prstGeom prst="teardrop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18" name="Стрелка: влево-вправо 17">
            <a:extLst>
              <a:ext uri="{FF2B5EF4-FFF2-40B4-BE49-F238E27FC236}">
                <a16:creationId xmlns:a16="http://schemas.microsoft.com/office/drawing/2014/main" id="{D61CA241-3D98-4B9C-B549-6AF07359C061}"/>
              </a:ext>
            </a:extLst>
          </p:cNvPr>
          <p:cNvSpPr/>
          <p:nvPr/>
        </p:nvSpPr>
        <p:spPr>
          <a:xfrm rot="16200000">
            <a:off x="4166515" y="4361120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Стрелка: влево-вправо 19">
            <a:extLst>
              <a:ext uri="{FF2B5EF4-FFF2-40B4-BE49-F238E27FC236}">
                <a16:creationId xmlns:a16="http://schemas.microsoft.com/office/drawing/2014/main" id="{381BA23C-A2E7-4286-971A-83B65E57F4B4}"/>
              </a:ext>
            </a:extLst>
          </p:cNvPr>
          <p:cNvSpPr/>
          <p:nvPr/>
        </p:nvSpPr>
        <p:spPr>
          <a:xfrm rot="16200000">
            <a:off x="6546492" y="4361119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Стрелка: влево-вправо 21">
            <a:extLst>
              <a:ext uri="{FF2B5EF4-FFF2-40B4-BE49-F238E27FC236}">
                <a16:creationId xmlns:a16="http://schemas.microsoft.com/office/drawing/2014/main" id="{964A5F96-42D3-4142-B22B-A145198D7C29}"/>
              </a:ext>
            </a:extLst>
          </p:cNvPr>
          <p:cNvSpPr/>
          <p:nvPr/>
        </p:nvSpPr>
        <p:spPr>
          <a:xfrm rot="16200000">
            <a:off x="8929444" y="4361120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Параллелограмм 23">
            <a:extLst>
              <a:ext uri="{FF2B5EF4-FFF2-40B4-BE49-F238E27FC236}">
                <a16:creationId xmlns:a16="http://schemas.microsoft.com/office/drawing/2014/main" id="{D53DCD81-3E39-4487-B3D8-0528CBC5DCAA}"/>
              </a:ext>
            </a:extLst>
          </p:cNvPr>
          <p:cNvSpPr/>
          <p:nvPr/>
        </p:nvSpPr>
        <p:spPr>
          <a:xfrm>
            <a:off x="6221359" y="4853075"/>
            <a:ext cx="1325563" cy="1325563"/>
          </a:xfrm>
          <a:prstGeom prst="parallelogram">
            <a:avLst>
              <a:gd name="adj" fmla="val 1525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7B2D6A10-3208-4547-8271-B9AB6E976D2D}"/>
              </a:ext>
            </a:extLst>
          </p:cNvPr>
          <p:cNvSpPr/>
          <p:nvPr/>
        </p:nvSpPr>
        <p:spPr>
          <a:xfrm rot="10800000">
            <a:off x="8499121" y="4853075"/>
            <a:ext cx="1537653" cy="1325563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араллелограмм 27">
            <a:extLst>
              <a:ext uri="{FF2B5EF4-FFF2-40B4-BE49-F238E27FC236}">
                <a16:creationId xmlns:a16="http://schemas.microsoft.com/office/drawing/2014/main" id="{A998C9E6-A954-40C8-A067-844E9EC51DE7}"/>
              </a:ext>
            </a:extLst>
          </p:cNvPr>
          <p:cNvSpPr/>
          <p:nvPr/>
        </p:nvSpPr>
        <p:spPr>
          <a:xfrm>
            <a:off x="8605165" y="4881167"/>
            <a:ext cx="1325563" cy="1286113"/>
          </a:xfrm>
          <a:prstGeom prst="parallelogram">
            <a:avLst>
              <a:gd name="adj" fmla="val 15256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993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ЛР8. Программирование. Индивидуальное задание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FD4404-70F7-4AA3-9FDB-296274E2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2577"/>
            <a:ext cx="5461122" cy="42854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A4C80B-29BC-4F9A-8FF7-FF341FC1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6594"/>
            <a:ext cx="5715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5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031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→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1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Регистровый файл. Память. Программируемое устройство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2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Устройство управления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→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3</a:t>
            </a:r>
            <a:endParaRPr lang="en-US" b="1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Тракт данных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4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Подсистема прерывания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5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Память и шина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6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Ввод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/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вывод. Периферия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7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Программирование (</a:t>
            </a:r>
            <a:r>
              <a:rPr lang="en-US" i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C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Индивидуальное задание →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8</a:t>
            </a:r>
            <a:endParaRPr lang="en-US" b="1" dirty="0">
              <a:solidFill>
                <a:schemeClr val="accent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238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13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F4B94B-F3DA-48BB-94A0-42E4DD774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51"/>
          <a:stretch/>
        </p:blipFill>
        <p:spPr>
          <a:xfrm>
            <a:off x="3370133" y="355574"/>
            <a:ext cx="5451734" cy="1306172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23D88561-C616-488F-BDE0-8B09305B3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16" r="34464" b="22966"/>
          <a:stretch/>
        </p:blipFill>
        <p:spPr>
          <a:xfrm>
            <a:off x="3370133" y="3030415"/>
            <a:ext cx="3572859" cy="2060329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3684A101-39AF-4A37-894E-42F53BE35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5" r="34464"/>
          <a:stretch/>
        </p:blipFill>
        <p:spPr>
          <a:xfrm>
            <a:off x="3370132" y="5090745"/>
            <a:ext cx="3572859" cy="1411679"/>
          </a:xfrm>
          <a:prstGeom prst="rect">
            <a:avLst/>
          </a:prstGeom>
        </p:spPr>
      </p:pic>
      <p:pic>
        <p:nvPicPr>
          <p:cNvPr id="8" name="Объект 4">
            <a:extLst>
              <a:ext uri="{FF2B5EF4-FFF2-40B4-BE49-F238E27FC236}">
                <a16:creationId xmlns:a16="http://schemas.microsoft.com/office/drawing/2014/main" id="{1C07601B-1F5C-45DE-8406-1978E5A1F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6" t="20964" b="45518"/>
          <a:stretch/>
        </p:blipFill>
        <p:spPr>
          <a:xfrm>
            <a:off x="6942991" y="1644162"/>
            <a:ext cx="1878876" cy="2060329"/>
          </a:xfrm>
          <a:prstGeom prst="rect">
            <a:avLst/>
          </a:prstGeo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CBF76E17-E902-435C-8DDD-57BFAE630B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4" r="47312" b="56484"/>
          <a:stretch/>
        </p:blipFill>
        <p:spPr>
          <a:xfrm>
            <a:off x="3370133" y="1644162"/>
            <a:ext cx="2872405" cy="13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1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14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42405C-FA11-4867-8E88-4C146B11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01" y="1148429"/>
            <a:ext cx="4533398" cy="45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4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Мультиплексор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62BA21-C63D-4F3E-B781-98971C12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50" y="3033346"/>
            <a:ext cx="3076575" cy="289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083B82-DF36-4DB1-8B92-2271BC360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9119"/>
            <a:ext cx="2019300" cy="1828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524514-A7C1-4E89-9629-72409B40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735" y="2672494"/>
            <a:ext cx="2596491" cy="30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LE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16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42405C-FA11-4867-8E88-4C146B11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04" y="2244819"/>
            <a:ext cx="3040626" cy="3059234"/>
          </a:xfrm>
          <a:prstGeom prst="rect">
            <a:avLst/>
          </a:prstGeom>
        </p:spPr>
      </p:pic>
      <p:pic>
        <p:nvPicPr>
          <p:cNvPr id="3" name="Picture 2" descr="CLB">
            <a:extLst>
              <a:ext uri="{FF2B5EF4-FFF2-40B4-BE49-F238E27FC236}">
                <a16:creationId xmlns:a16="http://schemas.microsoft.com/office/drawing/2014/main" id="{97A70635-5E1A-47AA-9CBC-7456B496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7" y="2064698"/>
            <a:ext cx="62198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80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LE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17</a:t>
            </a:fld>
            <a:endParaRPr lang="ru-RU"/>
          </a:p>
        </p:txBody>
      </p:sp>
      <p:pic>
        <p:nvPicPr>
          <p:cNvPr id="3" name="Picture 2" descr="CLB">
            <a:extLst>
              <a:ext uri="{FF2B5EF4-FFF2-40B4-BE49-F238E27FC236}">
                <a16:creationId xmlns:a16="http://schemas.microsoft.com/office/drawing/2014/main" id="{97A70635-5E1A-47AA-9CBC-7456B496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7" y="2064698"/>
            <a:ext cx="62198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ÐÑÐ¸Ð½ÑÐ¸Ð¿ ÑÐµÐ°Ð»Ð¸Ð·Ð°ÑÐ¸Ð¸ LUT">
            <a:extLst>
              <a:ext uri="{FF2B5EF4-FFF2-40B4-BE49-F238E27FC236}">
                <a16:creationId xmlns:a16="http://schemas.microsoft.com/office/drawing/2014/main" id="{866C7FC9-72B7-4AD7-B688-1BFE857FB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6" y="2409769"/>
            <a:ext cx="5816477" cy="27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87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18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42405C-FA11-4867-8E88-4C146B11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46" y="568779"/>
            <a:ext cx="3040626" cy="3059234"/>
          </a:xfrm>
          <a:prstGeom prst="rect">
            <a:avLst/>
          </a:prstGeom>
        </p:spPr>
      </p:pic>
      <p:pic>
        <p:nvPicPr>
          <p:cNvPr id="5" name="Picture 2" descr="Ð¡ÑÐµÐ¼Ð° ÐºÐ¾Ð¼Ð¼ÑÑÐ°ÑÐ¸Ð¾Ð½Ð½Ð¾Ð¹ Ð¼Ð°ÑÑÐ¸ÑÑ">
            <a:extLst>
              <a:ext uri="{FF2B5EF4-FFF2-40B4-BE49-F238E27FC236}">
                <a16:creationId xmlns:a16="http://schemas.microsoft.com/office/drawing/2014/main" id="{19716657-ED08-46BB-85AF-25BD68E8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71" y="3842698"/>
            <a:ext cx="42195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F98B9AE0-31CF-4A6B-85C6-CBF3ABDB6EB0}"/>
              </a:ext>
            </a:extLst>
          </p:cNvPr>
          <p:cNvGrpSpPr/>
          <p:nvPr/>
        </p:nvGrpSpPr>
        <p:grpSpPr>
          <a:xfrm>
            <a:off x="6096000" y="676276"/>
            <a:ext cx="4777722" cy="2797244"/>
            <a:chOff x="5057775" y="631756"/>
            <a:chExt cx="6296025" cy="3686175"/>
          </a:xfrm>
        </p:grpSpPr>
        <p:pic>
          <p:nvPicPr>
            <p:cNvPr id="11" name="Picture 2" descr="ÐÑÐµÐ½Ñ ÑÐ¿ÑÐ¾ÑÐµÐ½Ð½Ð°Ñ 2D-ÑÑÑÑÐºÑÑÑÐ° Ð¼Ð¸ÐºÑÐ¾ÑÑÐµÐ¼Ñ Ð±ÐµÐ· ÐºÐ¾Ð½ÑÐ¸Ð³ÑÑÐ°ÑÐ¸Ð¾Ð½Ð½Ð¾Ð¹ Ð¿Ð°Ð¼ÑÑÐ¸">
              <a:extLst>
                <a:ext uri="{FF2B5EF4-FFF2-40B4-BE49-F238E27FC236}">
                  <a16:creationId xmlns:a16="http://schemas.microsoft.com/office/drawing/2014/main" id="{94BB7FEB-9CE3-4BCE-9DC1-2A725A12C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775" y="631756"/>
              <a:ext cx="6296025" cy="368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A06895-A5DC-4D90-B828-628ABA1B044D}"/>
                </a:ext>
              </a:extLst>
            </p:cNvPr>
            <p:cNvSpPr txBox="1"/>
            <p:nvPr/>
          </p:nvSpPr>
          <p:spPr>
            <a:xfrm>
              <a:off x="5735230" y="1327867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67EEA9-C8AC-436A-97A0-3F756B273857}"/>
                </a:ext>
              </a:extLst>
            </p:cNvPr>
            <p:cNvSpPr txBox="1"/>
            <p:nvPr/>
          </p:nvSpPr>
          <p:spPr>
            <a:xfrm>
              <a:off x="5735581" y="3038722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CB0A68-070E-4C0B-A769-A7196FF92211}"/>
                </a:ext>
              </a:extLst>
            </p:cNvPr>
            <p:cNvSpPr txBox="1"/>
            <p:nvPr/>
          </p:nvSpPr>
          <p:spPr>
            <a:xfrm>
              <a:off x="7343069" y="1327868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7319C-487E-49F1-B469-DBDBE136C484}"/>
                </a:ext>
              </a:extLst>
            </p:cNvPr>
            <p:cNvSpPr txBox="1"/>
            <p:nvPr/>
          </p:nvSpPr>
          <p:spPr>
            <a:xfrm>
              <a:off x="7343069" y="3038722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558DE5-9DF2-4D20-B96F-495A92460E2C}"/>
                </a:ext>
              </a:extLst>
            </p:cNvPr>
            <p:cNvSpPr txBox="1"/>
            <p:nvPr/>
          </p:nvSpPr>
          <p:spPr>
            <a:xfrm>
              <a:off x="8922767" y="1327868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87ED40-D22A-4778-866D-3EE761275E4D}"/>
                </a:ext>
              </a:extLst>
            </p:cNvPr>
            <p:cNvSpPr txBox="1"/>
            <p:nvPr/>
          </p:nvSpPr>
          <p:spPr>
            <a:xfrm>
              <a:off x="8922767" y="3038722"/>
              <a:ext cx="549652" cy="527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LE</a:t>
              </a:r>
              <a:endParaRPr lang="ru-RU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41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47A63-9459-4C60-86C8-557D5E71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19</a:t>
            </a:fld>
            <a:endParaRPr lang="ru-RU"/>
          </a:p>
        </p:txBody>
      </p:sp>
      <p:pic>
        <p:nvPicPr>
          <p:cNvPr id="2050" name="Picture 2" descr="Пример запрограммированного участка FPGA">
            <a:extLst>
              <a:ext uri="{FF2B5EF4-FFF2-40B4-BE49-F238E27FC236}">
                <a16:creationId xmlns:a16="http://schemas.microsoft.com/office/drawing/2014/main" id="{DED60298-E106-476A-81C9-D9BCA127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43025"/>
            <a:ext cx="5181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5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0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450C1D-69A4-46AF-BD37-DEB544E5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9D11C1-3C4A-4FFC-84E5-73EF8FEB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343025"/>
            <a:ext cx="5181599" cy="41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4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6FC150-C564-4A69-A5EE-4CAD38FC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86A30A-C9F7-4893-B3B3-DB5EAF56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87" y="2214562"/>
            <a:ext cx="37814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7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ED824A-682E-4B8E-9AA3-F7EC53193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73" y="0"/>
            <a:ext cx="10551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10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Процесс компиляции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23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5A24018-F705-43A6-8A1C-336AC52B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352" y="2645691"/>
            <a:ext cx="5817478" cy="2345872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Синтез и верификация </a:t>
            </a:r>
            <a:r>
              <a:rPr lang="en-US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</a:t>
            </a: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кода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Имплементация</a:t>
            </a:r>
            <a:r>
              <a:rPr lang="en-US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размещение на кристалле)</a:t>
            </a:r>
          </a:p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Bitstream</a:t>
            </a:r>
            <a:r>
              <a:rPr lang="ru-RU" sz="2400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(генерация прошивки)</a:t>
            </a:r>
            <a:endParaRPr lang="ru-RU" sz="2400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76D68C-68DC-47FC-AD2A-D59DE2C4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60" y="2375589"/>
            <a:ext cx="2200275" cy="288607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AF9E949-FBC8-4877-B789-31D438AB56E4}"/>
              </a:ext>
            </a:extLst>
          </p:cNvPr>
          <p:cNvCxnSpPr>
            <a:cxnSpLocks/>
          </p:cNvCxnSpPr>
          <p:nvPr/>
        </p:nvCxnSpPr>
        <p:spPr>
          <a:xfrm flipH="1" flipV="1">
            <a:off x="2380347" y="2830664"/>
            <a:ext cx="3233274" cy="71562"/>
          </a:xfrm>
          <a:prstGeom prst="straightConnector1">
            <a:avLst/>
          </a:prstGeom>
          <a:ln w="38100"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84C0A10-BAD4-4F02-98AE-44A776D5BF4A}"/>
              </a:ext>
            </a:extLst>
          </p:cNvPr>
          <p:cNvCxnSpPr>
            <a:cxnSpLocks/>
          </p:cNvCxnSpPr>
          <p:nvPr/>
        </p:nvCxnSpPr>
        <p:spPr>
          <a:xfrm flipH="1">
            <a:off x="2663687" y="3666877"/>
            <a:ext cx="2949934" cy="151749"/>
          </a:xfrm>
          <a:prstGeom prst="straightConnector1">
            <a:avLst/>
          </a:prstGeom>
          <a:ln w="38100"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A1F1592-DF34-4BC1-A920-739C58B51769}"/>
              </a:ext>
            </a:extLst>
          </p:cNvPr>
          <p:cNvCxnSpPr>
            <a:cxnSpLocks/>
          </p:cNvCxnSpPr>
          <p:nvPr/>
        </p:nvCxnSpPr>
        <p:spPr>
          <a:xfrm flipH="1">
            <a:off x="2663687" y="4747847"/>
            <a:ext cx="2976666" cy="86546"/>
          </a:xfrm>
          <a:prstGeom prst="straightConnector1">
            <a:avLst/>
          </a:prstGeom>
          <a:ln w="38100"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82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02E6AD-5E2A-48BD-B011-18E64BDABE6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55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DE32AF-7155-40A4-8D1B-DA4DC366AB8E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0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B5C9F3-C613-4D9C-A0AD-28D6B75B7C7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();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23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31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87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5252-5BE8-4209-9604-7E91AD61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9" y="3701798"/>
            <a:ext cx="3641413" cy="263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Цел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ь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лабораторных работ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Используя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Verilog HDL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реализовать на базе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FPGA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программируемый процессор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 архитектурой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</a:t>
            </a:fld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EF37E7-7129-484C-B9D2-3E1C335C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342" y="4026603"/>
            <a:ext cx="3057525" cy="2081213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BEF524-2239-4890-91B7-A680858CFAB0}"/>
              </a:ext>
            </a:extLst>
          </p:cNvPr>
          <p:cNvGrpSpPr/>
          <p:nvPr/>
        </p:nvGrpSpPr>
        <p:grpSpPr>
          <a:xfrm>
            <a:off x="2562805" y="4117323"/>
            <a:ext cx="4227607" cy="1899774"/>
            <a:chOff x="2562805" y="4117323"/>
            <a:chExt cx="4227607" cy="1899774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6E686ACD-FB4F-413E-8E36-AB9B4D0962AE}"/>
                </a:ext>
              </a:extLst>
            </p:cNvPr>
            <p:cNvGrpSpPr/>
            <p:nvPr/>
          </p:nvGrpSpPr>
          <p:grpSpPr>
            <a:xfrm>
              <a:off x="2562805" y="4117323"/>
              <a:ext cx="4227607" cy="1899774"/>
              <a:chOff x="2562805" y="4117323"/>
              <a:chExt cx="4227607" cy="1899774"/>
            </a:xfrm>
          </p:grpSpPr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C3A0E825-23F8-4E50-A152-BF97D97254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1497" y="4117323"/>
                <a:ext cx="3768915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E4057F55-2DD0-4C21-850B-B7F61886E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21495" y="5067210"/>
                <a:ext cx="3768917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433154-322B-4C04-8228-A60C9D667048}"/>
                  </a:ext>
                </a:extLst>
              </p:cNvPr>
              <p:cNvSpPr/>
              <p:nvPr/>
            </p:nvSpPr>
            <p:spPr>
              <a:xfrm>
                <a:off x="2562805" y="4675367"/>
                <a:ext cx="458692" cy="391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D5269B-AEDA-4C5E-8948-81EFB4E127BE}"/>
                  </a:ext>
                </a:extLst>
              </p:cNvPr>
              <p:cNvSpPr/>
              <p:nvPr/>
            </p:nvSpPr>
            <p:spPr>
              <a:xfrm>
                <a:off x="4566535" y="4117323"/>
                <a:ext cx="2223877" cy="18997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5155172F-42BE-4B15-9964-D58E4FC37D89}"/>
                  </a:ext>
                </a:extLst>
              </p:cNvPr>
              <p:cNvCxnSpPr/>
              <p:nvPr/>
            </p:nvCxnSpPr>
            <p:spPr>
              <a:xfrm flipH="1">
                <a:off x="2562805" y="4117323"/>
                <a:ext cx="2003730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EBA4B821-5BD2-4ABD-8D48-B319095BF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1865" y="5067210"/>
                <a:ext cx="1994669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E4DAF0B-26C7-4132-B469-7A959AB564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43" t="36724" r="44645" b="46927"/>
            <a:stretch/>
          </p:blipFill>
          <p:spPr bwMode="auto">
            <a:xfrm>
              <a:off x="4581664" y="4134499"/>
              <a:ext cx="2198913" cy="18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310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7987698" y="2838609"/>
            <a:ext cx="8700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53A7A462-9DEA-49BB-BB36-D673B503A47F}"/>
              </a:ext>
            </a:extLst>
          </p:cNvPr>
          <p:cNvCxnSpPr>
            <a:cxnSpLocks/>
          </p:cNvCxnSpPr>
          <p:nvPr/>
        </p:nvCxnSpPr>
        <p:spPr>
          <a:xfrm flipV="1">
            <a:off x="7987698" y="2633208"/>
            <a:ext cx="0" cy="20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52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456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C1794E-2C18-4DEE-975C-BFFD1608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98" y="2374654"/>
            <a:ext cx="4999813" cy="210868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E68AC4-AAA3-4DB9-B5F1-636B9297255D}"/>
              </a:ext>
            </a:extLst>
          </p:cNvPr>
          <p:cNvSpPr/>
          <p:nvPr/>
        </p:nvSpPr>
        <p:spPr>
          <a:xfrm>
            <a:off x="491936" y="1582340"/>
            <a:ext cx="563586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fulladder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(a, b,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a, b,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p, g;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 = a ^ b;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 = a &amp; b;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 = p ^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fr-FR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fr-FR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cout = g |(p &amp; cin);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C47F61C-E03D-4C35-BC25-2EC8F6A8FC04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885E734-E9D3-4126-BDBE-92DF328DF9D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6626A88-AA67-4E5A-9512-BFAC65E0BD85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83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4239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t;</a:t>
            </a: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B869435-92A5-450F-BFEE-E246ED950D14}"/>
              </a:ext>
            </a:extLst>
          </p:cNvPr>
          <p:cNvCxnSpPr>
            <a:cxnSpLocks/>
          </p:cNvCxnSpPr>
          <p:nvPr/>
        </p:nvCxnSpPr>
        <p:spPr>
          <a:xfrm flipH="1">
            <a:off x="9124950" y="4271176"/>
            <a:ext cx="26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99846D91-34E8-4C9B-88E9-B3383458E7F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3" y="3499893"/>
            <a:ext cx="283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B54027-A151-4465-9DB3-D672DA503E6B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7512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9124950" y="4271176"/>
            <a:ext cx="26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17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9124950" y="4271176"/>
            <a:ext cx="26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648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9124950" y="3499893"/>
            <a:ext cx="265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04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8857753" y="3499893"/>
            <a:ext cx="532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2BD8323-B6DF-44E0-9F41-3F64339CDCEA}"/>
              </a:ext>
            </a:extLst>
          </p:cNvPr>
          <p:cNvCxnSpPr>
            <a:cxnSpLocks/>
          </p:cNvCxnSpPr>
          <p:nvPr/>
        </p:nvCxnSpPr>
        <p:spPr>
          <a:xfrm>
            <a:off x="8847730" y="2837823"/>
            <a:ext cx="0" cy="66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773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 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B517CF-B4EC-4658-A66F-91540E562E0A}"/>
              </a:ext>
            </a:extLst>
          </p:cNvPr>
          <p:cNvSpPr/>
          <p:nvPr/>
        </p:nvSpPr>
        <p:spPr>
          <a:xfrm>
            <a:off x="8558835" y="24684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8857753" y="3499893"/>
            <a:ext cx="532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2BD8323-B6DF-44E0-9F41-3F64339CDCEA}"/>
              </a:ext>
            </a:extLst>
          </p:cNvPr>
          <p:cNvCxnSpPr>
            <a:cxnSpLocks/>
          </p:cNvCxnSpPr>
          <p:nvPr/>
        </p:nvCxnSpPr>
        <p:spPr>
          <a:xfrm>
            <a:off x="8847730" y="2837823"/>
            <a:ext cx="0" cy="66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32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ЛР1. Арифметико-логическое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DA6DFD-1656-4E94-B81C-17B555C0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004" y="2783415"/>
            <a:ext cx="2476500" cy="2486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BE12E3-F0B5-4323-8FDC-1D2A37B3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07" y="1690688"/>
            <a:ext cx="3437965" cy="4671480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4412BE9-5F10-4A01-9EAF-5F97CAF7E5BD}"/>
              </a:ext>
            </a:extLst>
          </p:cNvPr>
          <p:cNvSpPr/>
          <p:nvPr/>
        </p:nvSpPr>
        <p:spPr>
          <a:xfrm>
            <a:off x="5603630" y="3498184"/>
            <a:ext cx="984739" cy="8528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139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4DDE51-381C-4D69-90F4-B3ACDE0696A2}"/>
              </a:ext>
            </a:extLst>
          </p:cNvPr>
          <p:cNvCxnSpPr/>
          <p:nvPr/>
        </p:nvCxnSpPr>
        <p:spPr>
          <a:xfrm>
            <a:off x="6127805" y="0"/>
            <a:ext cx="0" cy="6858000"/>
          </a:xfrm>
          <a:prstGeom prst="line">
            <a:avLst/>
          </a:prstGeom>
          <a:ln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A6473B-8FC9-4DE2-9B21-A5A3B1F92A03}"/>
              </a:ext>
            </a:extLst>
          </p:cNvPr>
          <p:cNvSpPr/>
          <p:nvPr/>
        </p:nvSpPr>
        <p:spPr>
          <a:xfrm>
            <a:off x="460131" y="1305341"/>
            <a:ext cx="56358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a,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b,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@ (</a:t>
            </a: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posedge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q &lt;= a &amp; b;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C8E8D30-4A59-4082-BAA8-4DB334DFFDB0}"/>
              </a:ext>
            </a:extLst>
          </p:cNvPr>
          <p:cNvSpPr/>
          <p:nvPr/>
        </p:nvSpPr>
        <p:spPr>
          <a:xfrm>
            <a:off x="7402662" y="1942106"/>
            <a:ext cx="3729149" cy="2973788"/>
          </a:xfrm>
          <a:prstGeom prst="roundRect">
            <a:avLst>
              <a:gd name="adj" fmla="val 22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F27417-01AD-4A83-889D-476889A47802}"/>
              </a:ext>
            </a:extLst>
          </p:cNvPr>
          <p:cNvSpPr/>
          <p:nvPr/>
        </p:nvSpPr>
        <p:spPr>
          <a:xfrm>
            <a:off x="10478403" y="194210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top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8F458F9-86AA-427A-8EFD-F9D8BE0D96EE}"/>
              </a:ext>
            </a:extLst>
          </p:cNvPr>
          <p:cNvCxnSpPr/>
          <p:nvPr/>
        </p:nvCxnSpPr>
        <p:spPr>
          <a:xfrm flipH="1">
            <a:off x="6973294" y="3045350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EBF2927-EB70-496B-8C3C-0BACE43ABC80}"/>
              </a:ext>
            </a:extLst>
          </p:cNvPr>
          <p:cNvCxnSpPr/>
          <p:nvPr/>
        </p:nvCxnSpPr>
        <p:spPr>
          <a:xfrm flipH="1">
            <a:off x="6973294" y="2633207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9C0B3B-7D9A-4D91-BC94-886051DA3F8C}"/>
              </a:ext>
            </a:extLst>
          </p:cNvPr>
          <p:cNvCxnSpPr/>
          <p:nvPr/>
        </p:nvCxnSpPr>
        <p:spPr>
          <a:xfrm flipH="1">
            <a:off x="6973294" y="4271176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BDEA87-046C-482C-8F84-D6263F4D79F8}"/>
              </a:ext>
            </a:extLst>
          </p:cNvPr>
          <p:cNvCxnSpPr/>
          <p:nvPr/>
        </p:nvCxnSpPr>
        <p:spPr>
          <a:xfrm flipH="1">
            <a:off x="11131811" y="3499893"/>
            <a:ext cx="429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Блок-схема: задержка 11">
            <a:extLst>
              <a:ext uri="{FF2B5EF4-FFF2-40B4-BE49-F238E27FC236}">
                <a16:creationId xmlns:a16="http://schemas.microsoft.com/office/drawing/2014/main" id="{1A42E3CF-F6FF-4C1E-8175-198A4E55B90E}"/>
              </a:ext>
            </a:extLst>
          </p:cNvPr>
          <p:cNvSpPr/>
          <p:nvPr/>
        </p:nvSpPr>
        <p:spPr>
          <a:xfrm>
            <a:off x="7987698" y="2496708"/>
            <a:ext cx="596348" cy="683803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284E82-C394-480B-8C5F-F9AD366DF1EC}"/>
              </a:ext>
            </a:extLst>
          </p:cNvPr>
          <p:cNvSpPr/>
          <p:nvPr/>
        </p:nvSpPr>
        <p:spPr>
          <a:xfrm>
            <a:off x="9390490" y="3160976"/>
            <a:ext cx="803082" cy="1432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D3634D5-992A-4FCD-9E56-BDD8C1FD9586}"/>
              </a:ext>
            </a:extLst>
          </p:cNvPr>
          <p:cNvCxnSpPr>
            <a:cxnSpLocks/>
          </p:cNvCxnSpPr>
          <p:nvPr/>
        </p:nvCxnSpPr>
        <p:spPr>
          <a:xfrm flipH="1">
            <a:off x="7402662" y="2633207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54A8B7-4EC7-42E6-8EDD-17AC7E72E76C}"/>
              </a:ext>
            </a:extLst>
          </p:cNvPr>
          <p:cNvCxnSpPr>
            <a:cxnSpLocks/>
          </p:cNvCxnSpPr>
          <p:nvPr/>
        </p:nvCxnSpPr>
        <p:spPr>
          <a:xfrm flipH="1">
            <a:off x="7402662" y="3045350"/>
            <a:ext cx="5850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A37B633-AF2C-4AF3-A661-4F06A25F2AA7}"/>
              </a:ext>
            </a:extLst>
          </p:cNvPr>
          <p:cNvCxnSpPr>
            <a:cxnSpLocks/>
          </p:cNvCxnSpPr>
          <p:nvPr/>
        </p:nvCxnSpPr>
        <p:spPr>
          <a:xfrm flipH="1">
            <a:off x="8584046" y="2838609"/>
            <a:ext cx="273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DFED25F-822E-4155-8F21-9997EBA11009}"/>
              </a:ext>
            </a:extLst>
          </p:cNvPr>
          <p:cNvCxnSpPr>
            <a:cxnSpLocks/>
          </p:cNvCxnSpPr>
          <p:nvPr/>
        </p:nvCxnSpPr>
        <p:spPr>
          <a:xfrm flipH="1">
            <a:off x="10194892" y="3499893"/>
            <a:ext cx="936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5AC8B06-A9ED-4CA4-B665-A67B1F3205F0}"/>
              </a:ext>
            </a:extLst>
          </p:cNvPr>
          <p:cNvCxnSpPr>
            <a:cxnSpLocks/>
          </p:cNvCxnSpPr>
          <p:nvPr/>
        </p:nvCxnSpPr>
        <p:spPr>
          <a:xfrm flipH="1" flipV="1">
            <a:off x="9389171" y="4156401"/>
            <a:ext cx="114398" cy="115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6F46F87-F0B5-4019-929F-7372AA149076}"/>
              </a:ext>
            </a:extLst>
          </p:cNvPr>
          <p:cNvCxnSpPr>
            <a:cxnSpLocks/>
          </p:cNvCxnSpPr>
          <p:nvPr/>
        </p:nvCxnSpPr>
        <p:spPr>
          <a:xfrm flipH="1">
            <a:off x="9385838" y="4271176"/>
            <a:ext cx="117731" cy="11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DFC15C4-4838-492C-AC12-9D2FC516A9D3}"/>
              </a:ext>
            </a:extLst>
          </p:cNvPr>
          <p:cNvSpPr/>
          <p:nvPr/>
        </p:nvSpPr>
        <p:spPr>
          <a:xfrm>
            <a:off x="7022685" y="23120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C37AFA42-E1F2-4013-AD09-9522EE76E973}"/>
              </a:ext>
            </a:extLst>
          </p:cNvPr>
          <p:cNvSpPr/>
          <p:nvPr/>
        </p:nvSpPr>
        <p:spPr>
          <a:xfrm>
            <a:off x="7025915" y="270277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4932584-DAE3-4E52-A81F-DCEF40899DB0}"/>
              </a:ext>
            </a:extLst>
          </p:cNvPr>
          <p:cNvSpPr/>
          <p:nvPr/>
        </p:nvSpPr>
        <p:spPr>
          <a:xfrm>
            <a:off x="6883224" y="3901844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clk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6A34330-D33B-4A40-936B-A379B12DB23E}"/>
              </a:ext>
            </a:extLst>
          </p:cNvPr>
          <p:cNvSpPr/>
          <p:nvPr/>
        </p:nvSpPr>
        <p:spPr>
          <a:xfrm>
            <a:off x="11184431" y="313056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EAA93B-21C6-48D9-935C-2CC93A58D28C}"/>
              </a:ext>
            </a:extLst>
          </p:cNvPr>
          <p:cNvSpPr/>
          <p:nvPr/>
        </p:nvSpPr>
        <p:spPr>
          <a:xfrm>
            <a:off x="9857102" y="279164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3E1812E-EB4F-4C69-A912-AEA57621007E}"/>
              </a:ext>
            </a:extLst>
          </p:cNvPr>
          <p:cNvCxnSpPr>
            <a:cxnSpLocks/>
          </p:cNvCxnSpPr>
          <p:nvPr/>
        </p:nvCxnSpPr>
        <p:spPr>
          <a:xfrm flipH="1">
            <a:off x="7402662" y="4271176"/>
            <a:ext cx="1987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4C5B20F-325A-44A6-BD90-5AA8EEA0BB31}"/>
              </a:ext>
            </a:extLst>
          </p:cNvPr>
          <p:cNvCxnSpPr>
            <a:cxnSpLocks/>
          </p:cNvCxnSpPr>
          <p:nvPr/>
        </p:nvCxnSpPr>
        <p:spPr>
          <a:xfrm flipH="1">
            <a:off x="8857753" y="3499893"/>
            <a:ext cx="5327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2BD8323-B6DF-44E0-9F41-3F64339CDCEA}"/>
              </a:ext>
            </a:extLst>
          </p:cNvPr>
          <p:cNvCxnSpPr>
            <a:cxnSpLocks/>
          </p:cNvCxnSpPr>
          <p:nvPr/>
        </p:nvCxnSpPr>
        <p:spPr>
          <a:xfrm>
            <a:off x="8847730" y="2837823"/>
            <a:ext cx="0" cy="66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16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B226D-F9BF-4E88-9C7F-5A952EEB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Комбинационная логика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226FA-6B08-4B01-862F-33987BB5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299" y="3662306"/>
            <a:ext cx="6411402" cy="319569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BE28FF3-74C6-46BE-A3F1-068F9F7E1548}"/>
              </a:ext>
            </a:extLst>
          </p:cNvPr>
          <p:cNvSpPr/>
          <p:nvPr/>
        </p:nvSpPr>
        <p:spPr>
          <a:xfrm>
            <a:off x="838200" y="1755209"/>
            <a:ext cx="8691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a &amp; ~b &amp; ~c | a &amp; ~b &amp; c | a &amp; ~b &amp;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05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4CC2A-6BC4-4856-B2A7-8B18F84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Тернарный оператор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579ECEB-2584-4C1E-8C43-12637AA76505}"/>
              </a:ext>
            </a:extLst>
          </p:cNvPr>
          <p:cNvSpPr/>
          <p:nvPr/>
        </p:nvSpPr>
        <p:spPr>
          <a:xfrm>
            <a:off x="838200" y="56225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? :</a:t>
            </a:r>
            <a:r>
              <a:rPr lang="en-US" b="1" dirty="0">
                <a:solidFill>
                  <a:srgbClr val="FF0000"/>
                </a:solidFill>
                <a:latin typeface="Arial" charset="0"/>
              </a:rPr>
              <a:t>      </a:t>
            </a:r>
            <a:r>
              <a:rPr lang="ru-RU" dirty="0">
                <a:latin typeface="Arial" charset="0"/>
              </a:rPr>
              <a:t>данный оператор  называется тернарным, т.к. в нем используется</a:t>
            </a:r>
            <a:r>
              <a:rPr lang="ru-RU" b="1" dirty="0">
                <a:latin typeface="Arial" charset="0"/>
              </a:rPr>
              <a:t> </a:t>
            </a:r>
            <a:r>
              <a:rPr lang="en-US" b="1" dirty="0">
                <a:latin typeface="Arial" charset="0"/>
              </a:rPr>
              <a:t>3 </a:t>
            </a:r>
            <a:r>
              <a:rPr lang="ru-RU" dirty="0">
                <a:latin typeface="Arial" charset="0"/>
              </a:rPr>
              <a:t>входных значения</a:t>
            </a:r>
            <a:r>
              <a:rPr lang="en-US" dirty="0">
                <a:latin typeface="Arial" charset="0"/>
              </a:rPr>
              <a:t>: </a:t>
            </a:r>
            <a:r>
              <a:rPr lang="en-US" dirty="0">
                <a:latin typeface="Courier New" pitchFamily="49" charset="0"/>
              </a:rPr>
              <a:t>s</a:t>
            </a:r>
            <a:r>
              <a:rPr lang="en-US" dirty="0">
                <a:latin typeface="Arial" charset="0"/>
              </a:rPr>
              <a:t>, </a:t>
            </a:r>
            <a:r>
              <a:rPr lang="en-US" dirty="0">
                <a:latin typeface="Courier New" pitchFamily="49" charset="0"/>
              </a:rPr>
              <a:t>d1</a:t>
            </a:r>
            <a:r>
              <a:rPr lang="en-US" dirty="0">
                <a:latin typeface="Arial" charset="0"/>
              </a:rPr>
              <a:t>, </a:t>
            </a:r>
            <a:r>
              <a:rPr lang="en-US" dirty="0">
                <a:latin typeface="Courier New" pitchFamily="49" charset="0"/>
              </a:rPr>
              <a:t>d0</a:t>
            </a:r>
            <a:r>
              <a:rPr lang="en-US" dirty="0">
                <a:latin typeface="Arial" charset="0"/>
              </a:rPr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3EB242-8D42-4CBD-BACC-E5A9E8E0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163" y="2353300"/>
            <a:ext cx="5441079" cy="194040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1F8E7F5-AF16-4C97-9472-91004F04AE60}"/>
              </a:ext>
            </a:extLst>
          </p:cNvPr>
          <p:cNvSpPr/>
          <p:nvPr/>
        </p:nvSpPr>
        <p:spPr>
          <a:xfrm>
            <a:off x="838200" y="1985382"/>
            <a:ext cx="53399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ternarny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d0, d1,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  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y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s ? d1 : d0;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5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E5AC5-CC52-45CE-B33C-0C016BFF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CASE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BC3D09-3CB7-4C0B-8F11-12A88F9B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179053-CA32-4E9E-9EC6-ACDD29CEA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08" y="2304925"/>
            <a:ext cx="4889182" cy="2665808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2A5D973-94AD-47F5-AC24-900965440838}"/>
              </a:ext>
            </a:extLst>
          </p:cNvPr>
          <p:cNvSpPr/>
          <p:nvPr/>
        </p:nvSpPr>
        <p:spPr>
          <a:xfrm>
            <a:off x="838200" y="1985382"/>
            <a:ext cx="53399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mux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d0, d1, d2, d3,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s,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y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 (*) 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begin</a:t>
            </a: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case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(s)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2'b00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d0;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2'b01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d1;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2'b10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d2;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2'b11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d3;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endcase</a:t>
            </a:r>
            <a:endParaRPr lang="en-US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A921CE8-6E77-47FC-8348-595FB0D812C9}"/>
              </a:ext>
            </a:extLst>
          </p:cNvPr>
          <p:cNvGrpSpPr/>
          <p:nvPr/>
        </p:nvGrpSpPr>
        <p:grpSpPr>
          <a:xfrm>
            <a:off x="1998784" y="2760784"/>
            <a:ext cx="1210408" cy="1000138"/>
            <a:chOff x="1998784" y="2760784"/>
            <a:chExt cx="1210408" cy="1000138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55FA9219-73B2-4B97-BEAD-A20F6D42F6B8}"/>
                </a:ext>
              </a:extLst>
            </p:cNvPr>
            <p:cNvSpPr/>
            <p:nvPr/>
          </p:nvSpPr>
          <p:spPr>
            <a:xfrm>
              <a:off x="2699238" y="2760784"/>
              <a:ext cx="509954" cy="26377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EB35E9A4-D23D-4FC6-A549-5C28139F5598}"/>
                </a:ext>
              </a:extLst>
            </p:cNvPr>
            <p:cNvSpPr/>
            <p:nvPr/>
          </p:nvSpPr>
          <p:spPr>
            <a:xfrm>
              <a:off x="1998784" y="3497152"/>
              <a:ext cx="401516" cy="26377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17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3225FB2-7792-4B47-BF96-8CE9DD53EA78}"/>
              </a:ext>
            </a:extLst>
          </p:cNvPr>
          <p:cNvSpPr/>
          <p:nvPr/>
        </p:nvSpPr>
        <p:spPr>
          <a:xfrm>
            <a:off x="6338610" y="1781197"/>
            <a:ext cx="4202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~a;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351CED8-141E-4353-9101-B4C5696E4216}"/>
              </a:ext>
            </a:extLst>
          </p:cNvPr>
          <p:cNvSpPr/>
          <p:nvPr/>
        </p:nvSpPr>
        <p:spPr>
          <a:xfrm>
            <a:off x="838200" y="1781197"/>
            <a:ext cx="4202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and_3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a &amp; b &amp;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207E5-DA55-4572-B20D-7F10080D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Иерархия модулей в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14418C-9D25-4563-9726-B9D83183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66" y="4721347"/>
            <a:ext cx="3270414" cy="1441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433713-5F89-4A61-A179-C0C7140C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10" y="4784272"/>
            <a:ext cx="3131393" cy="1315420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BB7CE5B-3269-47A6-8CE8-01EEC886AFD3}"/>
              </a:ext>
            </a:extLst>
          </p:cNvPr>
          <p:cNvGrpSpPr/>
          <p:nvPr/>
        </p:nvGrpSpPr>
        <p:grpSpPr>
          <a:xfrm>
            <a:off x="1865740" y="2110249"/>
            <a:ext cx="5922817" cy="0"/>
            <a:chOff x="1865740" y="2006882"/>
            <a:chExt cx="5922817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4E9C14C-F6D1-4BD3-B456-3A968AA0F691}"/>
                </a:ext>
              </a:extLst>
            </p:cNvPr>
            <p:cNvCxnSpPr/>
            <p:nvPr/>
          </p:nvCxnSpPr>
          <p:spPr>
            <a:xfrm>
              <a:off x="1865740" y="2006882"/>
              <a:ext cx="685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BF0ADEBC-509E-4C15-BD5E-2A7146131AA9}"/>
                </a:ext>
              </a:extLst>
            </p:cNvPr>
            <p:cNvCxnSpPr>
              <a:cxnSpLocks/>
            </p:cNvCxnSpPr>
            <p:nvPr/>
          </p:nvCxnSpPr>
          <p:spPr>
            <a:xfrm>
              <a:off x="7360648" y="2006882"/>
              <a:ext cx="42790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337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B020F67-05E4-400C-A2AC-F43499610114}"/>
              </a:ext>
            </a:extLst>
          </p:cNvPr>
          <p:cNvSpPr/>
          <p:nvPr/>
        </p:nvSpPr>
        <p:spPr>
          <a:xfrm>
            <a:off x="838200" y="1690688"/>
            <a:ext cx="60995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n1;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and_3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andgate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.a(a),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.b(b),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.c(c),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.y(n1)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 inverter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.a(n1),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.y(y)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43704-873B-4FDB-86AD-639DD853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Иерархия модулей в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19A1924-0881-4329-88EF-2D7886CC7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41"/>
          <a:stretch/>
        </p:blipFill>
        <p:spPr>
          <a:xfrm>
            <a:off x="5209045" y="1448232"/>
            <a:ext cx="5231389" cy="2213281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52CA524-3EA1-4935-8545-562189CF428B}"/>
              </a:ext>
            </a:extLst>
          </p:cNvPr>
          <p:cNvGrpSpPr/>
          <p:nvPr/>
        </p:nvGrpSpPr>
        <p:grpSpPr>
          <a:xfrm>
            <a:off x="901118" y="3677334"/>
            <a:ext cx="692191" cy="1705695"/>
            <a:chOff x="953713" y="3461322"/>
            <a:chExt cx="475498" cy="1484015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286439F-ED02-4936-987D-BDFA4EEB432B}"/>
                </a:ext>
              </a:extLst>
            </p:cNvPr>
            <p:cNvCxnSpPr>
              <a:cxnSpLocks/>
            </p:cNvCxnSpPr>
            <p:nvPr/>
          </p:nvCxnSpPr>
          <p:spPr>
            <a:xfrm>
              <a:off x="953713" y="3461322"/>
              <a:ext cx="47549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AD4E08E3-621F-4728-A542-FFD2F1C8F9C5}"/>
                </a:ext>
              </a:extLst>
            </p:cNvPr>
            <p:cNvCxnSpPr>
              <a:cxnSpLocks/>
            </p:cNvCxnSpPr>
            <p:nvPr/>
          </p:nvCxnSpPr>
          <p:spPr>
            <a:xfrm>
              <a:off x="959414" y="4945337"/>
              <a:ext cx="2802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F732122-4CB1-48BC-B09E-0F169ECCD4E8}"/>
              </a:ext>
            </a:extLst>
          </p:cNvPr>
          <p:cNvGrpSpPr/>
          <p:nvPr/>
        </p:nvGrpSpPr>
        <p:grpSpPr>
          <a:xfrm>
            <a:off x="1495195" y="3677334"/>
            <a:ext cx="1009466" cy="1705699"/>
            <a:chOff x="1439536" y="3461321"/>
            <a:chExt cx="862275" cy="1481634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DBF753B-30C6-4E3C-AEFD-F2914A66CC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9620" y="3461321"/>
              <a:ext cx="69219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C090392-6890-4F4A-A4F3-1A6670D2C8EC}"/>
                </a:ext>
              </a:extLst>
            </p:cNvPr>
            <p:cNvCxnSpPr>
              <a:cxnSpLocks/>
            </p:cNvCxnSpPr>
            <p:nvPr/>
          </p:nvCxnSpPr>
          <p:spPr>
            <a:xfrm>
              <a:off x="1439536" y="4942955"/>
              <a:ext cx="69219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301B3C9-9390-4D26-A27C-D59D51D4D12F}"/>
              </a:ext>
            </a:extLst>
          </p:cNvPr>
          <p:cNvCxnSpPr>
            <a:cxnSpLocks/>
          </p:cNvCxnSpPr>
          <p:nvPr/>
        </p:nvCxnSpPr>
        <p:spPr>
          <a:xfrm flipV="1">
            <a:off x="1694312" y="3901532"/>
            <a:ext cx="171450" cy="15478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4426AF8-B610-4D97-8506-D0FA474BB38D}"/>
              </a:ext>
            </a:extLst>
          </p:cNvPr>
          <p:cNvSpPr txBox="1">
            <a:spLocks/>
          </p:cNvSpPr>
          <p:nvPr/>
        </p:nvSpPr>
        <p:spPr>
          <a:xfrm>
            <a:off x="3522427" y="3854827"/>
            <a:ext cx="8604627" cy="280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3338" indent="-333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F0000"/>
                </a:solidFill>
              </a:rPr>
              <a:t>Имя подключаемого модуля (</a:t>
            </a:r>
            <a:r>
              <a:rPr lang="en-US" sz="2000" b="1" dirty="0">
                <a:solidFill>
                  <a:srgbClr val="FF0000"/>
                </a:solidFill>
              </a:rPr>
              <a:t>and_3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inv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  <a:endParaRPr lang="ru-RU" sz="2000" dirty="0">
              <a:solidFill>
                <a:srgbClr val="FF0000"/>
              </a:solidFill>
            </a:endParaRPr>
          </a:p>
          <a:p>
            <a:pPr marL="33338" indent="-333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B050"/>
                </a:solidFill>
              </a:rPr>
              <a:t>Название примитива. Например, нам может понадобиться </a:t>
            </a:r>
            <a:r>
              <a:rPr lang="ru-RU" sz="2000" b="1" dirty="0">
                <a:solidFill>
                  <a:srgbClr val="00B050"/>
                </a:solidFill>
              </a:rPr>
              <a:t>3</a:t>
            </a:r>
            <a:r>
              <a:rPr lang="ru-RU" sz="2000" dirty="0">
                <a:solidFill>
                  <a:srgbClr val="00B050"/>
                </a:solidFill>
              </a:rPr>
              <a:t> копии модуля </a:t>
            </a:r>
            <a:r>
              <a:rPr lang="en-US" sz="2000" b="1" dirty="0">
                <a:solidFill>
                  <a:srgbClr val="00B050"/>
                </a:solidFill>
              </a:rPr>
              <a:t>and_3</a:t>
            </a:r>
            <a:r>
              <a:rPr lang="en-US" sz="2000" dirty="0">
                <a:solidFill>
                  <a:srgbClr val="00B050"/>
                </a:solidFill>
              </a:rPr>
              <a:t>. </a:t>
            </a:r>
            <a:r>
              <a:rPr lang="ru-RU" sz="2000" dirty="0">
                <a:solidFill>
                  <a:srgbClr val="00B050"/>
                </a:solidFill>
              </a:rPr>
              <a:t>Тогда мы сможем подключить 3 экземпляра модуля </a:t>
            </a:r>
            <a:r>
              <a:rPr lang="en-US" sz="2000" b="1" dirty="0">
                <a:solidFill>
                  <a:srgbClr val="00B050"/>
                </a:solidFill>
              </a:rPr>
              <a:t>and_3</a:t>
            </a:r>
            <a:r>
              <a:rPr lang="en-US" sz="2000" dirty="0">
                <a:solidFill>
                  <a:srgbClr val="00B050"/>
                </a:solidFill>
              </a:rPr>
              <a:t>, </a:t>
            </a:r>
            <a:r>
              <a:rPr lang="ru-RU" sz="2000" dirty="0">
                <a:solidFill>
                  <a:srgbClr val="00B050"/>
                </a:solidFill>
              </a:rPr>
              <a:t>используя различные наименования для прототипов (</a:t>
            </a:r>
            <a:r>
              <a:rPr lang="en-US" sz="2000" dirty="0">
                <a:solidFill>
                  <a:srgbClr val="00B050"/>
                </a:solidFill>
              </a:rPr>
              <a:t>andgate_1, andgate_2 …)</a:t>
            </a:r>
          </a:p>
          <a:p>
            <a:pPr marL="33338" indent="-33338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</a:rPr>
              <a:t>Символ точка, перед наименованием порта отсылает к реальному порту подключаемого модуля (у модуля </a:t>
            </a:r>
            <a:r>
              <a:rPr lang="en-US" sz="2000" b="1" dirty="0">
                <a:solidFill>
                  <a:srgbClr val="FF0000"/>
                </a:solidFill>
              </a:rPr>
              <a:t>inverter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ru-RU" sz="2000" dirty="0">
                <a:solidFill>
                  <a:srgbClr val="0070C0"/>
                </a:solidFill>
              </a:rPr>
              <a:t>порты именуются </a:t>
            </a:r>
            <a:r>
              <a:rPr lang="en-US" sz="2000" b="1" dirty="0">
                <a:solidFill>
                  <a:srgbClr val="0070C0"/>
                </a:solidFill>
              </a:rPr>
              <a:t>a, y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r>
              <a:rPr lang="ru-RU" sz="2000" dirty="0">
                <a:solidFill>
                  <a:srgbClr val="0070C0"/>
                </a:solidFill>
              </a:rPr>
              <a:t>. В скобках обозначается куда будут подключаться сигналы в </a:t>
            </a:r>
            <a:r>
              <a:rPr lang="en-US" sz="2000" i="1" dirty="0">
                <a:solidFill>
                  <a:srgbClr val="0070C0"/>
                </a:solidFill>
              </a:rPr>
              <a:t>top-</a:t>
            </a:r>
            <a:r>
              <a:rPr lang="ru-RU" sz="2000" dirty="0">
                <a:solidFill>
                  <a:srgbClr val="0070C0"/>
                </a:solidFill>
              </a:rPr>
              <a:t>модуле</a:t>
            </a:r>
            <a:endParaRPr lang="ru-RU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3793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621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стенде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A2111D-D51E-4007-82B1-EB808243F81C}"/>
              </a:ext>
            </a:extLst>
          </p:cNvPr>
          <p:cNvSpPr/>
          <p:nvPr/>
        </p:nvSpPr>
        <p:spPr>
          <a:xfrm>
            <a:off x="838200" y="1839473"/>
            <a:ext cx="58175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mission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_1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SW,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HEX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ru-RU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i="1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реализовать модуль управления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600" i="1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i="1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семисегментными</a:t>
            </a:r>
            <a:r>
              <a:rPr lang="ru-RU" sz="1600" i="1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индикаторами</a:t>
            </a:r>
          </a:p>
          <a:p>
            <a:endParaRPr lang="ru-RU" sz="1600" i="1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5CC258-0C11-44E5-8669-952C38E9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56" y="1578759"/>
            <a:ext cx="3316850" cy="24856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7CF043-8F0B-442B-9695-E9C099C7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4255796"/>
            <a:ext cx="4700380" cy="22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81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53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ЛР2. Регистровый файл. Память. Программируемое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B6D91A-DA6B-415B-AF4B-B1613F505C71}"/>
              </a:ext>
            </a:extLst>
          </p:cNvPr>
          <p:cNvGrpSpPr>
            <a:grpSpLocks noChangeAspect="1"/>
          </p:cNvGrpSpPr>
          <p:nvPr/>
        </p:nvGrpSpPr>
        <p:grpSpPr>
          <a:xfrm>
            <a:off x="1830992" y="3294183"/>
            <a:ext cx="8378483" cy="1806872"/>
            <a:chOff x="216878" y="2253716"/>
            <a:chExt cx="10972440" cy="23662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9B74DCE-2247-4D16-AFED-8FC0B1D0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34" r="29123"/>
            <a:stretch/>
          </p:blipFill>
          <p:spPr>
            <a:xfrm>
              <a:off x="3647728" y="2253717"/>
              <a:ext cx="2592288" cy="220264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E2B39B9-9E31-4E7C-9AFF-1975660AF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371" r="1065"/>
            <a:stretch/>
          </p:blipFill>
          <p:spPr>
            <a:xfrm>
              <a:off x="9317110" y="2253716"/>
              <a:ext cx="1872208" cy="2202645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86C37D9-C8DD-40BE-BEE0-3AFC6D787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850"/>
            <a:stretch/>
          </p:blipFill>
          <p:spPr>
            <a:xfrm>
              <a:off x="216878" y="2417346"/>
              <a:ext cx="1008112" cy="2202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8D8F786-DC8D-40E1-8FD7-D0CF4BB5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4" r="62682"/>
            <a:stretch/>
          </p:blipFill>
          <p:spPr>
            <a:xfrm>
              <a:off x="1466567" y="2253717"/>
              <a:ext cx="1872209" cy="220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6263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50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143A9E-68BC-4FCB-AAF0-07CA07106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78"/>
          <a:stretch/>
        </p:blipFill>
        <p:spPr>
          <a:xfrm>
            <a:off x="6445935" y="1690688"/>
            <a:ext cx="3291840" cy="44386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CB39C3-0F3C-4B11-AAA2-B9A02886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02"/>
          <a:stretch/>
        </p:blipFill>
        <p:spPr>
          <a:xfrm>
            <a:off x="1806527" y="2208334"/>
            <a:ext cx="3291840" cy="24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47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21FCC5-B3B5-4786-878D-3FFDA4E0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63A3BF-1319-4940-B0BC-E625522A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937543"/>
            <a:ext cx="9667875" cy="208597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88EBCD5-1516-43BD-ADB4-378DBD02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14490F-E436-4FD7-A85A-98FC5080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4" y="4270373"/>
            <a:ext cx="32194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1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– блок процессора, выполняющий арифметические и поразрядно логические операции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Арифметические операции имеют перенос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Логические операции без переноса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– комбинационная схема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На вход АЛУ поступают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информационные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сигналы (данные, над которыми происходит операция) и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управляющие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сигналы (определяют, какая операция будет произведена над данными), на выходе –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результат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операции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формирует флаги результата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7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АЛУ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115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652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1987AA6F-086A-4672-B13A-67D20F3736BD}"/>
              </a:ext>
            </a:extLst>
          </p:cNvPr>
          <p:cNvGrpSpPr/>
          <p:nvPr/>
        </p:nvGrpSpPr>
        <p:grpSpPr>
          <a:xfrm>
            <a:off x="1965420" y="412750"/>
            <a:ext cx="2051050" cy="6140450"/>
            <a:chOff x="1968500" y="412750"/>
            <a:chExt cx="2051050" cy="6140450"/>
          </a:xfrm>
        </p:grpSpPr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4EFDBF87-9EDA-4C55-A6ED-221C12F6A7A4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F14C303-C432-4AF6-900C-05A43E69F03F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AC531793-7C25-46AD-B405-EA2577F81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2876550"/>
              <a:ext cx="13716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CA353EF1-80F1-434D-9C58-F9F769C22C59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50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3F34B03E-6393-435F-88C5-A0215B20FEEE}"/>
                </a:ext>
              </a:extLst>
            </p:cNvPr>
            <p:cNvCxnSpPr>
              <a:cxnSpLocks/>
            </p:cNvCxnSpPr>
            <p:nvPr/>
          </p:nvCxnSpPr>
          <p:spPr>
            <a:xfrm>
              <a:off x="4006850" y="2876550"/>
              <a:ext cx="0" cy="355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E274E212-359F-4460-81A9-35E806E32866}"/>
                </a:ext>
              </a:extLst>
            </p:cNvPr>
            <p:cNvCxnSpPr>
              <a:cxnSpLocks/>
            </p:cNvCxnSpPr>
            <p:nvPr/>
          </p:nvCxnSpPr>
          <p:spPr>
            <a:xfrm>
              <a:off x="3879850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F1DBC89-5E45-4135-B373-056025B4B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C5AC5809-2A54-4B43-B310-4B2EA05EE587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9B13C9F-942B-4888-BFF9-6E7128F97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500" y="3028950"/>
              <a:ext cx="17716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E3A98AE0-DDD9-4AF9-881E-06666A290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800" y="5588000"/>
              <a:ext cx="1162050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CFDF5E99-47CB-45CB-B1F2-A7861999B067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00DD754-473E-4738-86FC-7F0048A9BF47}"/>
              </a:ext>
            </a:extLst>
          </p:cNvPr>
          <p:cNvGrpSpPr/>
          <p:nvPr/>
        </p:nvGrpSpPr>
        <p:grpSpPr>
          <a:xfrm>
            <a:off x="6299121" y="2337608"/>
            <a:ext cx="4441768" cy="344632"/>
            <a:chOff x="6299121" y="2337608"/>
            <a:chExt cx="4441768" cy="344632"/>
          </a:xfrm>
        </p:grpSpPr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A2E4EBC-D022-4EBF-A316-4A4283764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id="{0EFA9B13-D222-4F47-8F1A-6943FF502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88919950-35F1-4057-B1F3-ED240BE97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4E15FCF9-74F0-4A8B-B846-2BA789C6D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3946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F34BDCFD-CF60-4617-AD02-406E43A1A403}"/>
              </a:ext>
            </a:extLst>
          </p:cNvPr>
          <p:cNvGrpSpPr/>
          <p:nvPr/>
        </p:nvGrpSpPr>
        <p:grpSpPr>
          <a:xfrm>
            <a:off x="1969897" y="416181"/>
            <a:ext cx="1288760" cy="6140450"/>
            <a:chOff x="1968500" y="412750"/>
            <a:chExt cx="1288760" cy="6140450"/>
          </a:xfrm>
        </p:grpSpPr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7516E000-22D1-4C9C-993E-36350A1ADA44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4C393DED-5D02-493A-8F1B-B37656FEAF0E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613961D7-629F-4717-B399-B366BB949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2876550"/>
              <a:ext cx="60931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97478CDF-E997-49DD-ADC3-A004C7E5C7CC}"/>
                </a:ext>
              </a:extLst>
            </p:cNvPr>
            <p:cNvCxnSpPr>
              <a:cxnSpLocks/>
            </p:cNvCxnSpPr>
            <p:nvPr/>
          </p:nvCxnSpPr>
          <p:spPr>
            <a:xfrm>
              <a:off x="2992004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752F8B8A-EE54-4985-8CD8-F7E746238520}"/>
                </a:ext>
              </a:extLst>
            </p:cNvPr>
            <p:cNvCxnSpPr>
              <a:cxnSpLocks/>
            </p:cNvCxnSpPr>
            <p:nvPr/>
          </p:nvCxnSpPr>
          <p:spPr>
            <a:xfrm>
              <a:off x="3257260" y="2851150"/>
              <a:ext cx="0" cy="381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5416761A-00A9-42A4-A0D6-AE7131D889FD}"/>
                </a:ext>
              </a:extLst>
            </p:cNvPr>
            <p:cNvCxnSpPr>
              <a:cxnSpLocks/>
            </p:cNvCxnSpPr>
            <p:nvPr/>
          </p:nvCxnSpPr>
          <p:spPr>
            <a:xfrm>
              <a:off x="3115079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1FD261FE-DFFE-4E56-B4EB-95DBF6CF4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CFB2E55-F25C-4E9E-8350-0F632F3C3213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7AF78FE4-B633-44EC-8495-448D3F3AB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500" y="3028950"/>
              <a:ext cx="102350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71E6945F-EA1C-4B2F-9A3A-1D24A292F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800" y="5588000"/>
              <a:ext cx="397279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5919CA2D-A76C-4BDB-BAAD-DE4E316BECED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1BCB474D-96B5-4AE6-B2D3-E42BEF811D73}"/>
              </a:ext>
            </a:extLst>
          </p:cNvPr>
          <p:cNvGrpSpPr/>
          <p:nvPr/>
        </p:nvGrpSpPr>
        <p:grpSpPr>
          <a:xfrm>
            <a:off x="1969897" y="412750"/>
            <a:ext cx="1288760" cy="6140450"/>
            <a:chOff x="1969897" y="412750"/>
            <a:chExt cx="1288760" cy="6140450"/>
          </a:xfrm>
        </p:grpSpPr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FF7E2A8-B838-4BC0-90B6-A99060270682}"/>
                </a:ext>
              </a:extLst>
            </p:cNvPr>
            <p:cNvCxnSpPr/>
            <p:nvPr/>
          </p:nvCxnSpPr>
          <p:spPr>
            <a:xfrm>
              <a:off x="2922397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E42DC0EB-DCC1-47EB-8983-504245F35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47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CAE5AD2-DC44-44CB-8BFC-7CD89A561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347" y="2876550"/>
              <a:ext cx="60931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D65184BE-29AF-4092-A52E-F408B0F36726}"/>
                </a:ext>
              </a:extLst>
            </p:cNvPr>
            <p:cNvCxnSpPr>
              <a:cxnSpLocks/>
            </p:cNvCxnSpPr>
            <p:nvPr/>
          </p:nvCxnSpPr>
          <p:spPr>
            <a:xfrm>
              <a:off x="2993401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D44ADCDF-21AC-4F1D-80B0-C0B1C7C83BA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657" y="2851150"/>
              <a:ext cx="0" cy="381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46B61AD-DF50-4D00-A491-13EC469B01D1}"/>
                </a:ext>
              </a:extLst>
            </p:cNvPr>
            <p:cNvCxnSpPr>
              <a:cxnSpLocks/>
            </p:cNvCxnSpPr>
            <p:nvPr/>
          </p:nvCxnSpPr>
          <p:spPr>
            <a:xfrm>
              <a:off x="3116476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6707D5A6-01B2-4CEB-A441-DEAEFB82A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347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A6E98F67-1B76-441B-9B3A-71018AF7F6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9897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EA7C8C5-DA60-41C9-8952-9D7684E28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9897" y="3028950"/>
              <a:ext cx="102350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52E8EA27-40E8-4A38-89CB-E1FC2F432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9197" y="5588000"/>
              <a:ext cx="397279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1FC7802-EF46-417D-A95F-338268FBE398}"/>
                </a:ext>
              </a:extLst>
            </p:cNvPr>
            <p:cNvCxnSpPr>
              <a:cxnSpLocks/>
            </p:cNvCxnSpPr>
            <p:nvPr/>
          </p:nvCxnSpPr>
          <p:spPr>
            <a:xfrm>
              <a:off x="2719197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80BAFEB8-4F55-4B6C-B056-5D807CE3FE86}"/>
              </a:ext>
            </a:extLst>
          </p:cNvPr>
          <p:cNvGrpSpPr/>
          <p:nvPr/>
        </p:nvGrpSpPr>
        <p:grpSpPr>
          <a:xfrm>
            <a:off x="6326955" y="2644314"/>
            <a:ext cx="4441768" cy="344632"/>
            <a:chOff x="6299121" y="2337608"/>
            <a:chExt cx="4441768" cy="344632"/>
          </a:xfrm>
        </p:grpSpPr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id="{3C1F485A-D43B-4282-92F6-7E6E4C9D4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E279615D-34F4-4CF3-8725-99EC202BD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11D14153-ED92-4F31-A14C-E08C35053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id="{E6CC9D2A-86EE-4000-8B5E-86D9BF250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6135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0FDFA000-02D2-4C79-9702-4AB82E3E7C3C}"/>
              </a:ext>
            </a:extLst>
          </p:cNvPr>
          <p:cNvGrpSpPr/>
          <p:nvPr/>
        </p:nvGrpSpPr>
        <p:grpSpPr>
          <a:xfrm>
            <a:off x="1972563" y="412750"/>
            <a:ext cx="952500" cy="6140450"/>
            <a:chOff x="1968500" y="412750"/>
            <a:chExt cx="952500" cy="6140450"/>
          </a:xfrm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52A50B6-8630-44DC-AED0-245D8B1B8750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294A89C-84B0-4015-9126-FC1088601A1B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38262337-5825-44AF-B543-2E1893D87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950" y="2876550"/>
              <a:ext cx="0" cy="797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FC1557D0-D0D1-46C6-AD3C-28301179E3F4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32" y="4222750"/>
              <a:ext cx="0" cy="13652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A3DBF559-BB5E-4B96-8266-60D11C21D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FBF008C-1F86-4CB6-9D53-CD328EC7CE9F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F05C50F-10E7-43E6-A912-D2C500195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500" y="3028950"/>
              <a:ext cx="0" cy="6452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21AB3099-8774-4B05-B787-8C42FBFA85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00431" y="5588000"/>
              <a:ext cx="417369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CF5D14EC-F136-4C0D-9BC0-F516A1B8789B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BB7FFB76-FF53-46AF-AC5F-9E47017FF1A2}"/>
              </a:ext>
            </a:extLst>
          </p:cNvPr>
          <p:cNvGrpSpPr/>
          <p:nvPr/>
        </p:nvGrpSpPr>
        <p:grpSpPr>
          <a:xfrm>
            <a:off x="6299121" y="2952746"/>
            <a:ext cx="4441768" cy="344632"/>
            <a:chOff x="6299121" y="2337608"/>
            <a:chExt cx="4441768" cy="344632"/>
          </a:xfrm>
        </p:grpSpPr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id="{C2746207-98F7-4D14-B491-F4B88CB66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1CD80807-3399-46D9-B17E-80BAB4A2E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B020F4E1-4CF0-467A-BDBE-3D46746DD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id="{76AA7D04-1760-413B-ADE2-76026F08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27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C62F8E12-69BA-4E6C-89E8-62EC354A6A3D}"/>
              </a:ext>
            </a:extLst>
          </p:cNvPr>
          <p:cNvGrpSpPr/>
          <p:nvPr/>
        </p:nvGrpSpPr>
        <p:grpSpPr>
          <a:xfrm>
            <a:off x="1462225" y="412750"/>
            <a:ext cx="1458775" cy="6140450"/>
            <a:chOff x="1462225" y="412750"/>
            <a:chExt cx="1458775" cy="6140450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6E8BA5B4-6A3F-4275-BB77-E475D681952E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1BEB12E-02E9-4AEF-9C00-6845B8C1BE6E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A43FD80-612E-4F9E-B645-796C23531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950" y="2876550"/>
              <a:ext cx="0" cy="797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93997B2A-2EBE-466E-ADE9-62406C7DED67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32" y="4222750"/>
              <a:ext cx="0" cy="2661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80B1B26-47EE-4E27-BF2E-C1A52716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123DA5A4-0B71-46AA-8E4F-2881D6AB4E5C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5137A5B-6893-4B57-95BB-445300556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500" y="3028950"/>
              <a:ext cx="0" cy="6452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0509E7F-3B5C-4C9F-8FF7-2E6144D3D3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2225" y="5588000"/>
              <a:ext cx="1255576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09AEF8-1EBD-4EE6-857F-DAA0E00571F3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FCD4A0E7-D557-4830-BF32-1F44572E7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5340" y="4505499"/>
              <a:ext cx="81509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C3676FA5-F135-42DB-BD01-05575469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3653" y="4497186"/>
              <a:ext cx="0" cy="14033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8033CEDD-15FD-42F1-8794-558B2FDA12BA}"/>
                </a:ext>
              </a:extLst>
            </p:cNvPr>
            <p:cNvCxnSpPr>
              <a:cxnSpLocks/>
            </p:cNvCxnSpPr>
            <p:nvPr/>
          </p:nvCxnSpPr>
          <p:spPr>
            <a:xfrm>
              <a:off x="1485340" y="5320147"/>
              <a:ext cx="0" cy="26785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F820AE9D-A18A-4F75-A596-6E89AB3B1849}"/>
              </a:ext>
            </a:extLst>
          </p:cNvPr>
          <p:cNvGrpSpPr/>
          <p:nvPr/>
        </p:nvGrpSpPr>
        <p:grpSpPr>
          <a:xfrm>
            <a:off x="6299121" y="3276950"/>
            <a:ext cx="4441768" cy="344632"/>
            <a:chOff x="6299121" y="2337608"/>
            <a:chExt cx="4441768" cy="344632"/>
          </a:xfrm>
        </p:grpSpPr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id="{722E810D-8133-41D9-A7AC-AECFBBE37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E37E5D2B-0C68-4FBA-87C9-EB509C47B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F8562EFD-FAB6-44A5-9277-FEB470474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id="{49E288C7-3483-4750-B09B-7C463316A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295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A6EE8054-B1AC-43DB-ACC6-6DC6D9CE4A80}"/>
              </a:ext>
            </a:extLst>
          </p:cNvPr>
          <p:cNvGrpSpPr/>
          <p:nvPr/>
        </p:nvGrpSpPr>
        <p:grpSpPr>
          <a:xfrm>
            <a:off x="1955515" y="399703"/>
            <a:ext cx="2051050" cy="6140450"/>
            <a:chOff x="1976189" y="412750"/>
            <a:chExt cx="2051050" cy="6140450"/>
          </a:xfrm>
        </p:grpSpPr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ED375237-E53E-46E9-B0E6-3F0B78A6E915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9" y="1514475"/>
              <a:ext cx="0" cy="327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841FF75E-26B2-4838-8494-06814060EFD3}"/>
                </a:ext>
              </a:extLst>
            </p:cNvPr>
            <p:cNvCxnSpPr>
              <a:cxnSpLocks/>
            </p:cNvCxnSpPr>
            <p:nvPr/>
          </p:nvCxnSpPr>
          <p:spPr>
            <a:xfrm>
              <a:off x="2655639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80FEBAC6-4BC9-4901-B045-708BEF7F1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639" y="2876550"/>
              <a:ext cx="13716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55789DA5-2B63-428A-AF4E-044A7AB43316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9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FE0B6EA5-3AFA-4D30-83C8-B3BCAD658311}"/>
                </a:ext>
              </a:extLst>
            </p:cNvPr>
            <p:cNvCxnSpPr>
              <a:cxnSpLocks/>
            </p:cNvCxnSpPr>
            <p:nvPr/>
          </p:nvCxnSpPr>
          <p:spPr>
            <a:xfrm>
              <a:off x="4014539" y="2876550"/>
              <a:ext cx="0" cy="355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BE9F07C4-CA60-4314-A7C2-113D223450D7}"/>
                </a:ext>
              </a:extLst>
            </p:cNvPr>
            <p:cNvCxnSpPr>
              <a:cxnSpLocks/>
            </p:cNvCxnSpPr>
            <p:nvPr/>
          </p:nvCxnSpPr>
          <p:spPr>
            <a:xfrm>
              <a:off x="3887539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B448257A-81C5-4FF5-B468-0CE96EBA2F79}"/>
                </a:ext>
              </a:extLst>
            </p:cNvPr>
            <p:cNvCxnSpPr>
              <a:cxnSpLocks/>
            </p:cNvCxnSpPr>
            <p:nvPr/>
          </p:nvCxnSpPr>
          <p:spPr>
            <a:xfrm>
              <a:off x="2403880" y="1836610"/>
              <a:ext cx="251759" cy="5255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CAB84D75-7C20-41FE-9CDD-FF309E63E182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89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C22BC8B9-2940-4FB1-829C-3867BA211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6189" y="3028950"/>
              <a:ext cx="17716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4C6CCA4F-5D88-4EFE-8DD2-8C62ADBEA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489" y="5588000"/>
              <a:ext cx="1162050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E58FD39F-2302-4C77-BC63-7ECAF1EE74C7}"/>
                </a:ext>
              </a:extLst>
            </p:cNvPr>
            <p:cNvCxnSpPr>
              <a:cxnSpLocks/>
            </p:cNvCxnSpPr>
            <p:nvPr/>
          </p:nvCxnSpPr>
          <p:spPr>
            <a:xfrm>
              <a:off x="2725489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Прямая соединительная линия 140">
              <a:extLst>
                <a:ext uri="{FF2B5EF4-FFF2-40B4-BE49-F238E27FC236}">
                  <a16:creationId xmlns:a16="http://schemas.microsoft.com/office/drawing/2014/main" id="{71C675F0-79A1-468A-8956-8A7E7ABB0FC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9" y="685800"/>
              <a:ext cx="0" cy="1365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Прямая соединительная линия 142">
              <a:extLst>
                <a:ext uri="{FF2B5EF4-FFF2-40B4-BE49-F238E27FC236}">
                  <a16:creationId xmlns:a16="http://schemas.microsoft.com/office/drawing/2014/main" id="{1AC00282-E3A6-455C-8D0B-E815976A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5289" y="685800"/>
              <a:ext cx="52977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Прямая соединительная линия 144">
              <a:extLst>
                <a:ext uri="{FF2B5EF4-FFF2-40B4-BE49-F238E27FC236}">
                  <a16:creationId xmlns:a16="http://schemas.microsoft.com/office/drawing/2014/main" id="{84CEC139-2825-4EAE-BB9D-85C91973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0052" y="485775"/>
              <a:ext cx="5011" cy="200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2" name="Прямая соединительная линия 151">
            <a:extLst>
              <a:ext uri="{FF2B5EF4-FFF2-40B4-BE49-F238E27FC236}">
                <a16:creationId xmlns:a16="http://schemas.microsoft.com/office/drawing/2014/main" id="{B9C628B2-205F-490A-AD50-717E44038F46}"/>
              </a:ext>
            </a:extLst>
          </p:cNvPr>
          <p:cNvCxnSpPr>
            <a:cxnSpLocks/>
          </p:cNvCxnSpPr>
          <p:nvPr/>
        </p:nvCxnSpPr>
        <p:spPr>
          <a:xfrm>
            <a:off x="3120990" y="2093075"/>
            <a:ext cx="16319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273F328B-3D6F-469F-BBF8-15DE93A13F64}"/>
              </a:ext>
            </a:extLst>
          </p:cNvPr>
          <p:cNvGrpSpPr/>
          <p:nvPr/>
        </p:nvGrpSpPr>
        <p:grpSpPr>
          <a:xfrm>
            <a:off x="6299121" y="3584516"/>
            <a:ext cx="4441768" cy="344632"/>
            <a:chOff x="6299121" y="2337608"/>
            <a:chExt cx="4441768" cy="344632"/>
          </a:xfrm>
        </p:grpSpPr>
        <p:cxnSp>
          <p:nvCxnSpPr>
            <p:cNvPr id="154" name="Прямая соединительная линия 153">
              <a:extLst>
                <a:ext uri="{FF2B5EF4-FFF2-40B4-BE49-F238E27FC236}">
                  <a16:creationId xmlns:a16="http://schemas.microsoft.com/office/drawing/2014/main" id="{2C814F3F-48CE-4C5F-81B9-90C0FD6D0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69ACDC82-A6D7-4AA6-90CC-CDB0D08C3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BEBCD4C6-BD0C-41A9-AC5C-942F35780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Прямая соединительная линия 156">
              <a:extLst>
                <a:ext uri="{FF2B5EF4-FFF2-40B4-BE49-F238E27FC236}">
                  <a16:creationId xmlns:a16="http://schemas.microsoft.com/office/drawing/2014/main" id="{E5B2401E-3EEE-4841-A537-031A84E44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917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ЛР3. Устройство управления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542D12-D90D-4DF8-9E0A-2F46E2B2A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59" t="3031" r="50000" b="66176"/>
          <a:stretch/>
        </p:blipFill>
        <p:spPr>
          <a:xfrm>
            <a:off x="3824577" y="1690688"/>
            <a:ext cx="2271424" cy="16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63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ED375237-E53E-46E9-B0E6-3F0B78A6E915}"/>
              </a:ext>
            </a:extLst>
          </p:cNvPr>
          <p:cNvCxnSpPr>
            <a:cxnSpLocks/>
          </p:cNvCxnSpPr>
          <p:nvPr/>
        </p:nvCxnSpPr>
        <p:spPr>
          <a:xfrm>
            <a:off x="2395289" y="1514475"/>
            <a:ext cx="0" cy="3270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>
            <a:extLst>
              <a:ext uri="{FF2B5EF4-FFF2-40B4-BE49-F238E27FC236}">
                <a16:creationId xmlns:a16="http://schemas.microsoft.com/office/drawing/2014/main" id="{B448257A-81C5-4FF5-B468-0CE96EBA2F79}"/>
              </a:ext>
            </a:extLst>
          </p:cNvPr>
          <p:cNvCxnSpPr>
            <a:cxnSpLocks/>
          </p:cNvCxnSpPr>
          <p:nvPr/>
        </p:nvCxnSpPr>
        <p:spPr>
          <a:xfrm>
            <a:off x="2403880" y="1836610"/>
            <a:ext cx="251759" cy="5255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id="{71C675F0-79A1-468A-8956-8A7E7ABB0FC8}"/>
              </a:ext>
            </a:extLst>
          </p:cNvPr>
          <p:cNvCxnSpPr>
            <a:cxnSpLocks/>
          </p:cNvCxnSpPr>
          <p:nvPr/>
        </p:nvCxnSpPr>
        <p:spPr>
          <a:xfrm>
            <a:off x="2395289" y="685800"/>
            <a:ext cx="0" cy="136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142">
            <a:extLst>
              <a:ext uri="{FF2B5EF4-FFF2-40B4-BE49-F238E27FC236}">
                <a16:creationId xmlns:a16="http://schemas.microsoft.com/office/drawing/2014/main" id="{1AC00282-E3A6-455C-8D0B-E815976A3F17}"/>
              </a:ext>
            </a:extLst>
          </p:cNvPr>
          <p:cNvCxnSpPr>
            <a:cxnSpLocks/>
          </p:cNvCxnSpPr>
          <p:nvPr/>
        </p:nvCxnSpPr>
        <p:spPr>
          <a:xfrm flipH="1">
            <a:off x="2395289" y="685800"/>
            <a:ext cx="5297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8" name="Прямая соединительная линия 147">
            <a:extLst>
              <a:ext uri="{FF2B5EF4-FFF2-40B4-BE49-F238E27FC236}">
                <a16:creationId xmlns:a16="http://schemas.microsoft.com/office/drawing/2014/main" id="{357C62B1-7662-4D3C-9D60-FF8D90D66333}"/>
              </a:ext>
            </a:extLst>
          </p:cNvPr>
          <p:cNvCxnSpPr>
            <a:cxnSpLocks/>
          </p:cNvCxnSpPr>
          <p:nvPr/>
        </p:nvCxnSpPr>
        <p:spPr>
          <a:xfrm>
            <a:off x="3120990" y="2093075"/>
            <a:ext cx="16319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>
            <a:extLst>
              <a:ext uri="{FF2B5EF4-FFF2-40B4-BE49-F238E27FC236}">
                <a16:creationId xmlns:a16="http://schemas.microsoft.com/office/drawing/2014/main" id="{E42DC0EB-DCC1-47EB-8983-504245F35CE7}"/>
              </a:ext>
            </a:extLst>
          </p:cNvPr>
          <p:cNvCxnSpPr>
            <a:cxnSpLocks/>
          </p:cNvCxnSpPr>
          <p:nvPr/>
        </p:nvCxnSpPr>
        <p:spPr>
          <a:xfrm>
            <a:off x="2649347" y="2362200"/>
            <a:ext cx="0" cy="514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8CAE5AD2-DC44-44CB-8BFC-7CD89A56164D}"/>
              </a:ext>
            </a:extLst>
          </p:cNvPr>
          <p:cNvCxnSpPr>
            <a:cxnSpLocks/>
          </p:cNvCxnSpPr>
          <p:nvPr/>
        </p:nvCxnSpPr>
        <p:spPr>
          <a:xfrm flipH="1">
            <a:off x="2649347" y="2876550"/>
            <a:ext cx="6093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D65184BE-29AF-4092-A52E-F408B0F36726}"/>
              </a:ext>
            </a:extLst>
          </p:cNvPr>
          <p:cNvCxnSpPr>
            <a:cxnSpLocks/>
          </p:cNvCxnSpPr>
          <p:nvPr/>
        </p:nvCxnSpPr>
        <p:spPr>
          <a:xfrm>
            <a:off x="2993401" y="3028950"/>
            <a:ext cx="0" cy="203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>
            <a:extLst>
              <a:ext uri="{FF2B5EF4-FFF2-40B4-BE49-F238E27FC236}">
                <a16:creationId xmlns:a16="http://schemas.microsoft.com/office/drawing/2014/main" id="{D44ADCDF-21AC-4F1D-80B0-C0B1C7C83BAD}"/>
              </a:ext>
            </a:extLst>
          </p:cNvPr>
          <p:cNvCxnSpPr>
            <a:cxnSpLocks/>
          </p:cNvCxnSpPr>
          <p:nvPr/>
        </p:nvCxnSpPr>
        <p:spPr>
          <a:xfrm>
            <a:off x="3258657" y="2851150"/>
            <a:ext cx="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>
            <a:extLst>
              <a:ext uri="{FF2B5EF4-FFF2-40B4-BE49-F238E27FC236}">
                <a16:creationId xmlns:a16="http://schemas.microsoft.com/office/drawing/2014/main" id="{C46B61AD-DF50-4D00-A491-13EC469B01D1}"/>
              </a:ext>
            </a:extLst>
          </p:cNvPr>
          <p:cNvCxnSpPr>
            <a:cxnSpLocks/>
          </p:cNvCxnSpPr>
          <p:nvPr/>
        </p:nvCxnSpPr>
        <p:spPr>
          <a:xfrm>
            <a:off x="3116476" y="3886200"/>
            <a:ext cx="0" cy="1701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A6E98F67-1B76-441B-9B3A-71018AF7F6BB}"/>
              </a:ext>
            </a:extLst>
          </p:cNvPr>
          <p:cNvCxnSpPr>
            <a:cxnSpLocks/>
          </p:cNvCxnSpPr>
          <p:nvPr/>
        </p:nvCxnSpPr>
        <p:spPr>
          <a:xfrm>
            <a:off x="1969897" y="412750"/>
            <a:ext cx="0" cy="261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>
            <a:extLst>
              <a:ext uri="{FF2B5EF4-FFF2-40B4-BE49-F238E27FC236}">
                <a16:creationId xmlns:a16="http://schemas.microsoft.com/office/drawing/2014/main" id="{CEA7C8C5-DA60-41C9-8952-9D7684E284AD}"/>
              </a:ext>
            </a:extLst>
          </p:cNvPr>
          <p:cNvCxnSpPr>
            <a:cxnSpLocks/>
          </p:cNvCxnSpPr>
          <p:nvPr/>
        </p:nvCxnSpPr>
        <p:spPr>
          <a:xfrm flipH="1">
            <a:off x="1969897" y="3028950"/>
            <a:ext cx="10235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52E8EA27-40E8-4A38-89CB-E1FC2F432E04}"/>
              </a:ext>
            </a:extLst>
          </p:cNvPr>
          <p:cNvCxnSpPr>
            <a:cxnSpLocks/>
          </p:cNvCxnSpPr>
          <p:nvPr/>
        </p:nvCxnSpPr>
        <p:spPr>
          <a:xfrm flipV="1">
            <a:off x="2719197" y="5588000"/>
            <a:ext cx="397279" cy="673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>
            <a:extLst>
              <a:ext uri="{FF2B5EF4-FFF2-40B4-BE49-F238E27FC236}">
                <a16:creationId xmlns:a16="http://schemas.microsoft.com/office/drawing/2014/main" id="{61FC7802-EF46-417D-A95F-338268FBE398}"/>
              </a:ext>
            </a:extLst>
          </p:cNvPr>
          <p:cNvCxnSpPr>
            <a:cxnSpLocks/>
          </p:cNvCxnSpPr>
          <p:nvPr/>
        </p:nvCxnSpPr>
        <p:spPr>
          <a:xfrm>
            <a:off x="2719197" y="6261100"/>
            <a:ext cx="0" cy="292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id="{8D5272C9-8CE6-4CF7-AC97-50149B2CE40A}"/>
              </a:ext>
            </a:extLst>
          </p:cNvPr>
          <p:cNvCxnSpPr>
            <a:cxnSpLocks/>
          </p:cNvCxnSpPr>
          <p:nvPr/>
        </p:nvCxnSpPr>
        <p:spPr>
          <a:xfrm>
            <a:off x="2925063" y="412750"/>
            <a:ext cx="0" cy="2730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A6B85C02-5435-455C-9808-84FF8992E9D4}"/>
              </a:ext>
            </a:extLst>
          </p:cNvPr>
          <p:cNvGrpSpPr/>
          <p:nvPr/>
        </p:nvGrpSpPr>
        <p:grpSpPr>
          <a:xfrm>
            <a:off x="6299121" y="3908714"/>
            <a:ext cx="4441768" cy="344632"/>
            <a:chOff x="6299121" y="2337608"/>
            <a:chExt cx="4441768" cy="344632"/>
          </a:xfrm>
        </p:grpSpPr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EE325275-4B1E-4172-9A29-F2F6CAC9B3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82E182A2-FBB0-44DA-91D2-12D854463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id="{F2073B69-5A2F-4543-81CA-06A7E52D9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C3C42595-E549-4E03-A20B-AAB6E144F8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241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71366B51-1753-43F1-B673-8D0848313E76}"/>
              </a:ext>
            </a:extLst>
          </p:cNvPr>
          <p:cNvCxnSpPr>
            <a:cxnSpLocks/>
          </p:cNvCxnSpPr>
          <p:nvPr/>
        </p:nvCxnSpPr>
        <p:spPr>
          <a:xfrm>
            <a:off x="2924281" y="412750"/>
            <a:ext cx="0" cy="2522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id="{C88ECF55-DB06-4B01-81FF-1D7C6911BB99}"/>
              </a:ext>
            </a:extLst>
          </p:cNvPr>
          <p:cNvCxnSpPr>
            <a:cxnSpLocks/>
          </p:cNvCxnSpPr>
          <p:nvPr/>
        </p:nvCxnSpPr>
        <p:spPr>
          <a:xfrm>
            <a:off x="2651231" y="2362200"/>
            <a:ext cx="0" cy="514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0E89195C-5178-4CDA-8EEF-D5415D736833}"/>
              </a:ext>
            </a:extLst>
          </p:cNvPr>
          <p:cNvCxnSpPr>
            <a:cxnSpLocks/>
          </p:cNvCxnSpPr>
          <p:nvPr/>
        </p:nvCxnSpPr>
        <p:spPr>
          <a:xfrm flipV="1">
            <a:off x="2651231" y="2876550"/>
            <a:ext cx="0" cy="7976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80AF95A2-D9BC-4050-982F-2B17EA62C77C}"/>
              </a:ext>
            </a:extLst>
          </p:cNvPr>
          <p:cNvCxnSpPr>
            <a:cxnSpLocks/>
          </p:cNvCxnSpPr>
          <p:nvPr/>
        </p:nvCxnSpPr>
        <p:spPr>
          <a:xfrm>
            <a:off x="2303713" y="4222750"/>
            <a:ext cx="0" cy="13652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CD083E47-7A8A-4665-8EEF-DB0A86E04F98}"/>
              </a:ext>
            </a:extLst>
          </p:cNvPr>
          <p:cNvCxnSpPr>
            <a:cxnSpLocks/>
          </p:cNvCxnSpPr>
          <p:nvPr/>
        </p:nvCxnSpPr>
        <p:spPr>
          <a:xfrm>
            <a:off x="2377440" y="1841500"/>
            <a:ext cx="273791" cy="520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id="{12A08C6E-672C-4EEF-A730-D8FB1A4A6193}"/>
              </a:ext>
            </a:extLst>
          </p:cNvPr>
          <p:cNvCxnSpPr>
            <a:cxnSpLocks/>
          </p:cNvCxnSpPr>
          <p:nvPr/>
        </p:nvCxnSpPr>
        <p:spPr>
          <a:xfrm>
            <a:off x="1971781" y="412750"/>
            <a:ext cx="0" cy="261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>
            <a:extLst>
              <a:ext uri="{FF2B5EF4-FFF2-40B4-BE49-F238E27FC236}">
                <a16:creationId xmlns:a16="http://schemas.microsoft.com/office/drawing/2014/main" id="{65CC5560-FC6F-44EA-8D15-FEE6A5164625}"/>
              </a:ext>
            </a:extLst>
          </p:cNvPr>
          <p:cNvCxnSpPr>
            <a:cxnSpLocks/>
          </p:cNvCxnSpPr>
          <p:nvPr/>
        </p:nvCxnSpPr>
        <p:spPr>
          <a:xfrm flipV="1">
            <a:off x="1971781" y="3028950"/>
            <a:ext cx="0" cy="645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>
            <a:extLst>
              <a:ext uri="{FF2B5EF4-FFF2-40B4-BE49-F238E27FC236}">
                <a16:creationId xmlns:a16="http://schemas.microsoft.com/office/drawing/2014/main" id="{F3112B24-7A66-4DC9-8407-84E3CBE31746}"/>
              </a:ext>
            </a:extLst>
          </p:cNvPr>
          <p:cNvCxnSpPr>
            <a:cxnSpLocks/>
          </p:cNvCxnSpPr>
          <p:nvPr/>
        </p:nvCxnSpPr>
        <p:spPr>
          <a:xfrm flipH="1" flipV="1">
            <a:off x="2303712" y="5588000"/>
            <a:ext cx="417369" cy="673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Прямая соединительная линия 125">
            <a:extLst>
              <a:ext uri="{FF2B5EF4-FFF2-40B4-BE49-F238E27FC236}">
                <a16:creationId xmlns:a16="http://schemas.microsoft.com/office/drawing/2014/main" id="{2BC49E73-E71C-40F2-BBC4-A39876519208}"/>
              </a:ext>
            </a:extLst>
          </p:cNvPr>
          <p:cNvCxnSpPr>
            <a:cxnSpLocks/>
          </p:cNvCxnSpPr>
          <p:nvPr/>
        </p:nvCxnSpPr>
        <p:spPr>
          <a:xfrm>
            <a:off x="2721081" y="6261100"/>
            <a:ext cx="0" cy="292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2CBCA249-0D9E-44B5-8BDF-0A39D0E2A177}"/>
              </a:ext>
            </a:extLst>
          </p:cNvPr>
          <p:cNvCxnSpPr>
            <a:cxnSpLocks/>
          </p:cNvCxnSpPr>
          <p:nvPr/>
        </p:nvCxnSpPr>
        <p:spPr>
          <a:xfrm flipV="1">
            <a:off x="3125585" y="2093075"/>
            <a:ext cx="1627390" cy="87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DEFDFC9A-3F22-4485-B138-D70E454B9810}"/>
              </a:ext>
            </a:extLst>
          </p:cNvPr>
          <p:cNvCxnSpPr>
            <a:cxnSpLocks/>
          </p:cNvCxnSpPr>
          <p:nvPr/>
        </p:nvCxnSpPr>
        <p:spPr>
          <a:xfrm>
            <a:off x="2782939" y="4024399"/>
            <a:ext cx="16809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1DA85C6A-CF3E-4F73-9123-59E85235DE7F}"/>
              </a:ext>
            </a:extLst>
          </p:cNvPr>
          <p:cNvCxnSpPr>
            <a:cxnSpLocks/>
          </p:cNvCxnSpPr>
          <p:nvPr/>
        </p:nvCxnSpPr>
        <p:spPr>
          <a:xfrm flipV="1">
            <a:off x="4463935" y="2101850"/>
            <a:ext cx="0" cy="1922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9269155D-2C5E-4861-8215-B222E8ADDE2A}"/>
              </a:ext>
            </a:extLst>
          </p:cNvPr>
          <p:cNvCxnSpPr>
            <a:cxnSpLocks/>
          </p:cNvCxnSpPr>
          <p:nvPr/>
        </p:nvCxnSpPr>
        <p:spPr>
          <a:xfrm>
            <a:off x="2377440" y="1493521"/>
            <a:ext cx="0" cy="3729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D0F3D384-F005-43C6-B1C9-1360EA109815}"/>
              </a:ext>
            </a:extLst>
          </p:cNvPr>
          <p:cNvCxnSpPr>
            <a:cxnSpLocks/>
          </p:cNvCxnSpPr>
          <p:nvPr/>
        </p:nvCxnSpPr>
        <p:spPr>
          <a:xfrm>
            <a:off x="2377440" y="665018"/>
            <a:ext cx="0" cy="1357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2ED02F05-5C67-4B1A-B0C0-6D8AE3CBBB2B}"/>
              </a:ext>
            </a:extLst>
          </p:cNvPr>
          <p:cNvCxnSpPr>
            <a:cxnSpLocks/>
          </p:cNvCxnSpPr>
          <p:nvPr/>
        </p:nvCxnSpPr>
        <p:spPr>
          <a:xfrm flipH="1">
            <a:off x="2377440" y="665018"/>
            <a:ext cx="5468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D7265148-15E0-480C-AC33-859845324023}"/>
              </a:ext>
            </a:extLst>
          </p:cNvPr>
          <p:cNvGrpSpPr/>
          <p:nvPr/>
        </p:nvGrpSpPr>
        <p:grpSpPr>
          <a:xfrm>
            <a:off x="6299121" y="4232910"/>
            <a:ext cx="4441768" cy="344632"/>
            <a:chOff x="6299121" y="2337608"/>
            <a:chExt cx="4441768" cy="344632"/>
          </a:xfrm>
        </p:grpSpPr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CC95957-B982-4A29-89FB-B2FEAB7033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10609296-B6B6-4D01-8B21-0B37C08A5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5EF9F030-4AD0-4A9C-980C-228863CA8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A17B53E6-2802-4D2C-9E43-61AE906EA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3365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1BEB12E-02E9-4AEF-9C00-6845B8C1BE6E}"/>
              </a:ext>
            </a:extLst>
          </p:cNvPr>
          <p:cNvCxnSpPr>
            <a:cxnSpLocks/>
          </p:cNvCxnSpPr>
          <p:nvPr/>
        </p:nvCxnSpPr>
        <p:spPr>
          <a:xfrm>
            <a:off x="2647950" y="2362200"/>
            <a:ext cx="0" cy="514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A43FD80-612E-4F9E-B645-796C235313BE}"/>
              </a:ext>
            </a:extLst>
          </p:cNvPr>
          <p:cNvCxnSpPr>
            <a:cxnSpLocks/>
          </p:cNvCxnSpPr>
          <p:nvPr/>
        </p:nvCxnSpPr>
        <p:spPr>
          <a:xfrm flipV="1">
            <a:off x="2647950" y="2876550"/>
            <a:ext cx="0" cy="7976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3997B2A-2EBE-466E-ADE9-62406C7DED67}"/>
              </a:ext>
            </a:extLst>
          </p:cNvPr>
          <p:cNvCxnSpPr>
            <a:cxnSpLocks/>
          </p:cNvCxnSpPr>
          <p:nvPr/>
        </p:nvCxnSpPr>
        <p:spPr>
          <a:xfrm>
            <a:off x="2300432" y="4222750"/>
            <a:ext cx="0" cy="2661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23DA5A4-0B71-46AA-8E4F-2881D6AB4E5C}"/>
              </a:ext>
            </a:extLst>
          </p:cNvPr>
          <p:cNvCxnSpPr>
            <a:cxnSpLocks/>
          </p:cNvCxnSpPr>
          <p:nvPr/>
        </p:nvCxnSpPr>
        <p:spPr>
          <a:xfrm>
            <a:off x="1968500" y="412750"/>
            <a:ext cx="0" cy="261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5137A5B-6893-4B57-95BB-4453005561FA}"/>
              </a:ext>
            </a:extLst>
          </p:cNvPr>
          <p:cNvCxnSpPr>
            <a:cxnSpLocks/>
          </p:cNvCxnSpPr>
          <p:nvPr/>
        </p:nvCxnSpPr>
        <p:spPr>
          <a:xfrm flipV="1">
            <a:off x="1968500" y="3028950"/>
            <a:ext cx="0" cy="645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0509E7F-3B5C-4C9F-8FF7-2E6144D3D3D6}"/>
              </a:ext>
            </a:extLst>
          </p:cNvPr>
          <p:cNvCxnSpPr>
            <a:cxnSpLocks/>
          </p:cNvCxnSpPr>
          <p:nvPr/>
        </p:nvCxnSpPr>
        <p:spPr>
          <a:xfrm flipH="1" flipV="1">
            <a:off x="1462225" y="5588000"/>
            <a:ext cx="1255576" cy="673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809AEF8-1EBD-4EE6-857F-DAA0E00571F3}"/>
              </a:ext>
            </a:extLst>
          </p:cNvPr>
          <p:cNvCxnSpPr>
            <a:cxnSpLocks/>
          </p:cNvCxnSpPr>
          <p:nvPr/>
        </p:nvCxnSpPr>
        <p:spPr>
          <a:xfrm>
            <a:off x="2717800" y="6261100"/>
            <a:ext cx="0" cy="292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FCD4A0E7-D557-4830-BF32-1F44572E7684}"/>
              </a:ext>
            </a:extLst>
          </p:cNvPr>
          <p:cNvCxnSpPr>
            <a:cxnSpLocks/>
          </p:cNvCxnSpPr>
          <p:nvPr/>
        </p:nvCxnSpPr>
        <p:spPr>
          <a:xfrm flipH="1">
            <a:off x="1485340" y="4505499"/>
            <a:ext cx="8150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C3676FA5-F135-42DB-BD01-055754694972}"/>
              </a:ext>
            </a:extLst>
          </p:cNvPr>
          <p:cNvCxnSpPr>
            <a:cxnSpLocks/>
          </p:cNvCxnSpPr>
          <p:nvPr/>
        </p:nvCxnSpPr>
        <p:spPr>
          <a:xfrm flipV="1">
            <a:off x="1493653" y="4497186"/>
            <a:ext cx="0" cy="140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8033CEDD-15FD-42F1-8794-558B2FDA12BA}"/>
              </a:ext>
            </a:extLst>
          </p:cNvPr>
          <p:cNvCxnSpPr>
            <a:cxnSpLocks/>
          </p:cNvCxnSpPr>
          <p:nvPr/>
        </p:nvCxnSpPr>
        <p:spPr>
          <a:xfrm>
            <a:off x="1485340" y="5320147"/>
            <a:ext cx="0" cy="2678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id="{36ECF005-F09C-41F3-A4B2-DAB25876FA56}"/>
              </a:ext>
            </a:extLst>
          </p:cNvPr>
          <p:cNvCxnSpPr>
            <a:cxnSpLocks/>
          </p:cNvCxnSpPr>
          <p:nvPr/>
        </p:nvCxnSpPr>
        <p:spPr>
          <a:xfrm flipV="1">
            <a:off x="3125585" y="2093075"/>
            <a:ext cx="1627390" cy="87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id="{836DDF43-D1E9-42D1-B6BF-178A75BD178E}"/>
              </a:ext>
            </a:extLst>
          </p:cNvPr>
          <p:cNvCxnSpPr>
            <a:cxnSpLocks/>
          </p:cNvCxnSpPr>
          <p:nvPr/>
        </p:nvCxnSpPr>
        <p:spPr>
          <a:xfrm>
            <a:off x="2782939" y="4024399"/>
            <a:ext cx="16809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5918EE6B-BC16-4DAD-B944-F8E9BCB111FE}"/>
              </a:ext>
            </a:extLst>
          </p:cNvPr>
          <p:cNvCxnSpPr>
            <a:cxnSpLocks/>
          </p:cNvCxnSpPr>
          <p:nvPr/>
        </p:nvCxnSpPr>
        <p:spPr>
          <a:xfrm flipV="1">
            <a:off x="4463935" y="2101850"/>
            <a:ext cx="0" cy="1922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>
            <a:extLst>
              <a:ext uri="{FF2B5EF4-FFF2-40B4-BE49-F238E27FC236}">
                <a16:creationId xmlns:a16="http://schemas.microsoft.com/office/drawing/2014/main" id="{3B825B51-0A53-4B10-8F38-B1E6ACEC57EA}"/>
              </a:ext>
            </a:extLst>
          </p:cNvPr>
          <p:cNvCxnSpPr>
            <a:cxnSpLocks/>
          </p:cNvCxnSpPr>
          <p:nvPr/>
        </p:nvCxnSpPr>
        <p:spPr>
          <a:xfrm>
            <a:off x="2924281" y="412750"/>
            <a:ext cx="0" cy="2522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CA5C79F3-A69D-481E-AB0F-8FB130DB0B42}"/>
              </a:ext>
            </a:extLst>
          </p:cNvPr>
          <p:cNvCxnSpPr>
            <a:cxnSpLocks/>
          </p:cNvCxnSpPr>
          <p:nvPr/>
        </p:nvCxnSpPr>
        <p:spPr>
          <a:xfrm>
            <a:off x="2377440" y="1841500"/>
            <a:ext cx="273791" cy="520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>
            <a:extLst>
              <a:ext uri="{FF2B5EF4-FFF2-40B4-BE49-F238E27FC236}">
                <a16:creationId xmlns:a16="http://schemas.microsoft.com/office/drawing/2014/main" id="{9DDC2B2B-7B24-4F58-9649-C2639203B915}"/>
              </a:ext>
            </a:extLst>
          </p:cNvPr>
          <p:cNvCxnSpPr>
            <a:cxnSpLocks/>
          </p:cNvCxnSpPr>
          <p:nvPr/>
        </p:nvCxnSpPr>
        <p:spPr>
          <a:xfrm>
            <a:off x="2377440" y="1493521"/>
            <a:ext cx="0" cy="3729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>
            <a:extLst>
              <a:ext uri="{FF2B5EF4-FFF2-40B4-BE49-F238E27FC236}">
                <a16:creationId xmlns:a16="http://schemas.microsoft.com/office/drawing/2014/main" id="{53FD713E-E996-486C-9E43-18ADF6C2C7CC}"/>
              </a:ext>
            </a:extLst>
          </p:cNvPr>
          <p:cNvCxnSpPr>
            <a:cxnSpLocks/>
          </p:cNvCxnSpPr>
          <p:nvPr/>
        </p:nvCxnSpPr>
        <p:spPr>
          <a:xfrm>
            <a:off x="2377440" y="665018"/>
            <a:ext cx="0" cy="1357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>
            <a:extLst>
              <a:ext uri="{FF2B5EF4-FFF2-40B4-BE49-F238E27FC236}">
                <a16:creationId xmlns:a16="http://schemas.microsoft.com/office/drawing/2014/main" id="{6A646CB1-AED9-4D68-8FF1-F46277CD6247}"/>
              </a:ext>
            </a:extLst>
          </p:cNvPr>
          <p:cNvCxnSpPr>
            <a:cxnSpLocks/>
          </p:cNvCxnSpPr>
          <p:nvPr/>
        </p:nvCxnSpPr>
        <p:spPr>
          <a:xfrm flipH="1">
            <a:off x="2377440" y="665018"/>
            <a:ext cx="5468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E958761D-28F6-47FA-91F8-76389186E1D4}"/>
              </a:ext>
            </a:extLst>
          </p:cNvPr>
          <p:cNvGrpSpPr/>
          <p:nvPr/>
        </p:nvGrpSpPr>
        <p:grpSpPr>
          <a:xfrm>
            <a:off x="6299121" y="4548794"/>
            <a:ext cx="4441768" cy="344632"/>
            <a:chOff x="6299121" y="2337608"/>
            <a:chExt cx="4441768" cy="344632"/>
          </a:xfrm>
        </p:grpSpPr>
        <p:cxnSp>
          <p:nvCxnSpPr>
            <p:cNvPr id="154" name="Прямая соединительная линия 153">
              <a:extLst>
                <a:ext uri="{FF2B5EF4-FFF2-40B4-BE49-F238E27FC236}">
                  <a16:creationId xmlns:a16="http://schemas.microsoft.com/office/drawing/2014/main" id="{E9FCE354-EBF8-4708-AF67-952184E9E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FAE4C002-7915-4287-991B-BC7A400D4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DC3AB6B9-A23D-46A1-A262-30891008A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Прямая соединительная линия 156">
              <a:extLst>
                <a:ext uri="{FF2B5EF4-FFF2-40B4-BE49-F238E27FC236}">
                  <a16:creationId xmlns:a16="http://schemas.microsoft.com/office/drawing/2014/main" id="{9D2D355C-A56E-46D7-81C2-929DB83F3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5651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12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8607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F171F0-483A-4728-817B-BAB42D19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E5BA00A-28E0-40DE-A131-5AD6245F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8F9B145-FEE3-4C51-B430-4916FDCA33BB}"/>
              </a:ext>
            </a:extLst>
          </p:cNvPr>
          <p:cNvGrpSpPr/>
          <p:nvPr/>
        </p:nvGrpSpPr>
        <p:grpSpPr>
          <a:xfrm>
            <a:off x="8610600" y="2505277"/>
            <a:ext cx="2499152" cy="2659670"/>
            <a:chOff x="9271630" y="2246438"/>
            <a:chExt cx="2499152" cy="2659670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CA285247-DB9C-4949-AE4E-84C834CE8B28}"/>
                </a:ext>
              </a:extLst>
            </p:cNvPr>
            <p:cNvSpPr/>
            <p:nvPr/>
          </p:nvSpPr>
          <p:spPr>
            <a:xfrm>
              <a:off x="9271630" y="2246438"/>
              <a:ext cx="2499152" cy="2659670"/>
            </a:xfrm>
            <a:prstGeom prst="roundRect">
              <a:avLst>
                <a:gd name="adj" fmla="val 8263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0E3609BE-37F9-4B76-A239-362392F41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44" t="8304" r="4137"/>
            <a:stretch/>
          </p:blipFill>
          <p:spPr>
            <a:xfrm>
              <a:off x="9390184" y="2391508"/>
              <a:ext cx="2277207" cy="2281599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8B7ECC-5BF0-40D3-B8E8-4CC786D4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48" y="1824066"/>
            <a:ext cx="6195644" cy="40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F171F0-483A-4728-817B-BAB42D19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66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8B7ECC-5BF0-40D3-B8E8-4CC786D4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2" y="1791500"/>
            <a:ext cx="4966191" cy="3223954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C277212-B9A0-4E9D-9831-3A2CDEFFF2BF}"/>
              </a:ext>
            </a:extLst>
          </p:cNvPr>
          <p:cNvGrpSpPr/>
          <p:nvPr/>
        </p:nvGrpSpPr>
        <p:grpSpPr>
          <a:xfrm>
            <a:off x="5859503" y="974116"/>
            <a:ext cx="5906641" cy="4909768"/>
            <a:chOff x="870438" y="234825"/>
            <a:chExt cx="7658100" cy="6365631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5B2FF498-DCCB-4A35-9B4D-F96C230320BE}"/>
                </a:ext>
              </a:extLst>
            </p:cNvPr>
            <p:cNvSpPr/>
            <p:nvPr/>
          </p:nvSpPr>
          <p:spPr>
            <a:xfrm>
              <a:off x="870438" y="234825"/>
              <a:ext cx="7658100" cy="6365631"/>
            </a:xfrm>
            <a:prstGeom prst="roundRect">
              <a:avLst>
                <a:gd name="adj" fmla="val 2494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69AF75A7-0340-43BA-B30F-ADE1E6B15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93" r="3988"/>
            <a:stretch/>
          </p:blipFill>
          <p:spPr>
            <a:xfrm>
              <a:off x="1072662" y="412750"/>
              <a:ext cx="7218484" cy="594360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F3916AE-275E-4D8C-8E89-92AF32CBFFA9}"/>
              </a:ext>
            </a:extLst>
          </p:cNvPr>
          <p:cNvGrpSpPr/>
          <p:nvPr/>
        </p:nvGrpSpPr>
        <p:grpSpPr>
          <a:xfrm>
            <a:off x="434648" y="273264"/>
            <a:ext cx="10344722" cy="2135828"/>
            <a:chOff x="434648" y="273264"/>
            <a:chExt cx="10344722" cy="2135828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F82FD199-40F6-486E-874D-894EFD588114}"/>
                </a:ext>
              </a:extLst>
            </p:cNvPr>
            <p:cNvSpPr/>
            <p:nvPr/>
          </p:nvSpPr>
          <p:spPr>
            <a:xfrm>
              <a:off x="434648" y="1987062"/>
              <a:ext cx="383037" cy="42203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B9976DFF-E25C-407D-A6BA-D5E1402AFC2C}"/>
                </a:ext>
              </a:extLst>
            </p:cNvPr>
            <p:cNvSpPr/>
            <p:nvPr/>
          </p:nvSpPr>
          <p:spPr>
            <a:xfrm>
              <a:off x="10399264" y="1995854"/>
              <a:ext cx="380106" cy="2637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13B2C9D9-BCDA-4E44-9AAD-3953AD17BB82}"/>
                </a:ext>
              </a:extLst>
            </p:cNvPr>
            <p:cNvSpPr/>
            <p:nvPr/>
          </p:nvSpPr>
          <p:spPr>
            <a:xfrm>
              <a:off x="791308" y="273264"/>
              <a:ext cx="9920199" cy="1713798"/>
            </a:xfrm>
            <a:custGeom>
              <a:avLst/>
              <a:gdLst>
                <a:gd name="connsiteX0" fmla="*/ 0 w 9920199"/>
                <a:gd name="connsiteY0" fmla="*/ 1705005 h 1713798"/>
                <a:gd name="connsiteX1" fmla="*/ 2162907 w 9920199"/>
                <a:gd name="connsiteY1" fmla="*/ 254274 h 1713798"/>
                <a:gd name="connsiteX2" fmla="*/ 8713177 w 9920199"/>
                <a:gd name="connsiteY2" fmla="*/ 139974 h 1713798"/>
                <a:gd name="connsiteX3" fmla="*/ 9900138 w 9920199"/>
                <a:gd name="connsiteY3" fmla="*/ 1713798 h 17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0199" h="1713798">
                  <a:moveTo>
                    <a:pt x="0" y="1705005"/>
                  </a:moveTo>
                  <a:cubicBezTo>
                    <a:pt x="355355" y="1110058"/>
                    <a:pt x="710711" y="515112"/>
                    <a:pt x="2162907" y="254274"/>
                  </a:cubicBezTo>
                  <a:cubicBezTo>
                    <a:pt x="3615103" y="-6564"/>
                    <a:pt x="7423639" y="-103280"/>
                    <a:pt x="8713177" y="139974"/>
                  </a:cubicBezTo>
                  <a:cubicBezTo>
                    <a:pt x="10002715" y="383228"/>
                    <a:pt x="9951426" y="1048513"/>
                    <a:pt x="9900138" y="1713798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A6A18F4D-0FC4-4485-9875-E53E488B7050}"/>
              </a:ext>
            </a:extLst>
          </p:cNvPr>
          <p:cNvGrpSpPr/>
          <p:nvPr/>
        </p:nvGrpSpPr>
        <p:grpSpPr>
          <a:xfrm>
            <a:off x="1021556" y="727481"/>
            <a:ext cx="7410267" cy="1651388"/>
            <a:chOff x="1021556" y="727481"/>
            <a:chExt cx="7410267" cy="1651388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548E034-9781-43B9-8B23-0B1B5D434BFF}"/>
                </a:ext>
              </a:extLst>
            </p:cNvPr>
            <p:cNvSpPr/>
            <p:nvPr/>
          </p:nvSpPr>
          <p:spPr>
            <a:xfrm>
              <a:off x="1021556" y="2019300"/>
              <a:ext cx="104775" cy="3595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59D40F72-7EBF-4355-BC13-EBE8B6881535}"/>
                </a:ext>
              </a:extLst>
            </p:cNvPr>
            <p:cNvSpPr/>
            <p:nvPr/>
          </p:nvSpPr>
          <p:spPr>
            <a:xfrm>
              <a:off x="1081454" y="727481"/>
              <a:ext cx="7350369" cy="1294750"/>
            </a:xfrm>
            <a:custGeom>
              <a:avLst/>
              <a:gdLst>
                <a:gd name="connsiteX0" fmla="*/ 0 w 7350369"/>
                <a:gd name="connsiteY0" fmla="*/ 1294750 h 1294750"/>
                <a:gd name="connsiteX1" fmla="*/ 2206869 w 7350369"/>
                <a:gd name="connsiteY1" fmla="*/ 397934 h 1294750"/>
                <a:gd name="connsiteX2" fmla="*/ 6462346 w 7350369"/>
                <a:gd name="connsiteY2" fmla="*/ 2281 h 1294750"/>
                <a:gd name="connsiteX3" fmla="*/ 7350369 w 7350369"/>
                <a:gd name="connsiteY3" fmla="*/ 556196 h 129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0369" h="1294750">
                  <a:moveTo>
                    <a:pt x="0" y="1294750"/>
                  </a:moveTo>
                  <a:cubicBezTo>
                    <a:pt x="564906" y="954047"/>
                    <a:pt x="1129812" y="613345"/>
                    <a:pt x="2206869" y="397934"/>
                  </a:cubicBezTo>
                  <a:cubicBezTo>
                    <a:pt x="3283926" y="182523"/>
                    <a:pt x="5605096" y="-24096"/>
                    <a:pt x="6462346" y="2281"/>
                  </a:cubicBezTo>
                  <a:cubicBezTo>
                    <a:pt x="7319596" y="28658"/>
                    <a:pt x="7334982" y="292427"/>
                    <a:pt x="7350369" y="55619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B92A46B4-FEB5-49E4-8D25-4A551A622E9C}"/>
              </a:ext>
            </a:extLst>
          </p:cNvPr>
          <p:cNvGrpSpPr/>
          <p:nvPr/>
        </p:nvGrpSpPr>
        <p:grpSpPr>
          <a:xfrm>
            <a:off x="425856" y="1521015"/>
            <a:ext cx="10353514" cy="1181039"/>
            <a:chOff x="425856" y="1521015"/>
            <a:chExt cx="10353514" cy="1181039"/>
          </a:xfrm>
        </p:grpSpPr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40D575E1-6ABC-4745-BF0F-9FA69B2BD7E3}"/>
                </a:ext>
              </a:extLst>
            </p:cNvPr>
            <p:cNvSpPr/>
            <p:nvPr/>
          </p:nvSpPr>
          <p:spPr>
            <a:xfrm>
              <a:off x="425856" y="2340885"/>
              <a:ext cx="380106" cy="2637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5CBE4AFC-EF4B-40A0-9D23-0CE213ED4B66}"/>
                </a:ext>
              </a:extLst>
            </p:cNvPr>
            <p:cNvSpPr/>
            <p:nvPr/>
          </p:nvSpPr>
          <p:spPr>
            <a:xfrm>
              <a:off x="10399264" y="2438285"/>
              <a:ext cx="380106" cy="2637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ADA59C09-869C-4158-9C13-D2FDAE648B59}"/>
                </a:ext>
              </a:extLst>
            </p:cNvPr>
            <p:cNvSpPr/>
            <p:nvPr/>
          </p:nvSpPr>
          <p:spPr>
            <a:xfrm>
              <a:off x="817685" y="1521015"/>
              <a:ext cx="9583615" cy="958416"/>
            </a:xfrm>
            <a:custGeom>
              <a:avLst/>
              <a:gdLst>
                <a:gd name="connsiteX0" fmla="*/ 0 w 9583615"/>
                <a:gd name="connsiteY0" fmla="*/ 958416 h 958416"/>
                <a:gd name="connsiteX1" fmla="*/ 5125915 w 9583615"/>
                <a:gd name="connsiteY1" fmla="*/ 54 h 958416"/>
                <a:gd name="connsiteX2" fmla="*/ 9583615 w 9583615"/>
                <a:gd name="connsiteY2" fmla="*/ 923247 h 95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83615" h="958416">
                  <a:moveTo>
                    <a:pt x="0" y="958416"/>
                  </a:moveTo>
                  <a:cubicBezTo>
                    <a:pt x="1764323" y="482165"/>
                    <a:pt x="3528646" y="5915"/>
                    <a:pt x="5125915" y="54"/>
                  </a:cubicBezTo>
                  <a:cubicBezTo>
                    <a:pt x="6723184" y="-5807"/>
                    <a:pt x="8153399" y="458720"/>
                    <a:pt x="9583615" y="92324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9EF8299-65FA-4E5F-91BE-A4E9B4BCCAFE}"/>
              </a:ext>
            </a:extLst>
          </p:cNvPr>
          <p:cNvGrpSpPr/>
          <p:nvPr/>
        </p:nvGrpSpPr>
        <p:grpSpPr>
          <a:xfrm>
            <a:off x="1015606" y="940777"/>
            <a:ext cx="3530017" cy="2547201"/>
            <a:chOff x="1015606" y="940777"/>
            <a:chExt cx="3530017" cy="2547201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978F16B9-3D29-4FB5-8BA9-2D2FC2B74690}"/>
                </a:ext>
              </a:extLst>
            </p:cNvPr>
            <p:cNvSpPr/>
            <p:nvPr/>
          </p:nvSpPr>
          <p:spPr>
            <a:xfrm>
              <a:off x="1015606" y="3128409"/>
              <a:ext cx="104775" cy="3595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68F24A98-7F03-4EF7-B557-A11D32928D53}"/>
                </a:ext>
              </a:extLst>
            </p:cNvPr>
            <p:cNvSpPr/>
            <p:nvPr/>
          </p:nvSpPr>
          <p:spPr>
            <a:xfrm>
              <a:off x="1107831" y="940777"/>
              <a:ext cx="3437792" cy="2180492"/>
            </a:xfrm>
            <a:custGeom>
              <a:avLst/>
              <a:gdLst>
                <a:gd name="connsiteX0" fmla="*/ 0 w 3437792"/>
                <a:gd name="connsiteY0" fmla="*/ 2180492 h 2180492"/>
                <a:gd name="connsiteX1" fmla="*/ 1670538 w 3437792"/>
                <a:gd name="connsiteY1" fmla="*/ 624254 h 2180492"/>
                <a:gd name="connsiteX2" fmla="*/ 3437792 w 3437792"/>
                <a:gd name="connsiteY2" fmla="*/ 0 h 218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7792" h="2180492">
                  <a:moveTo>
                    <a:pt x="0" y="2180492"/>
                  </a:moveTo>
                  <a:cubicBezTo>
                    <a:pt x="548786" y="1584080"/>
                    <a:pt x="1097573" y="987669"/>
                    <a:pt x="1670538" y="624254"/>
                  </a:cubicBezTo>
                  <a:cubicBezTo>
                    <a:pt x="2243503" y="260839"/>
                    <a:pt x="2840647" y="130419"/>
                    <a:pt x="3437792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4509762-26DB-4048-B369-FE6E8C99CF72}"/>
              </a:ext>
            </a:extLst>
          </p:cNvPr>
          <p:cNvGrpSpPr/>
          <p:nvPr/>
        </p:nvGrpSpPr>
        <p:grpSpPr>
          <a:xfrm>
            <a:off x="428787" y="3105604"/>
            <a:ext cx="10356445" cy="2382246"/>
            <a:chOff x="428787" y="3105604"/>
            <a:chExt cx="10356445" cy="2382246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8B4F25A4-6F1A-4247-8468-C5AE34296908}"/>
                </a:ext>
              </a:extLst>
            </p:cNvPr>
            <p:cNvSpPr/>
            <p:nvPr/>
          </p:nvSpPr>
          <p:spPr>
            <a:xfrm>
              <a:off x="428787" y="3105604"/>
              <a:ext cx="383037" cy="42203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BED839CA-B776-4CDC-8FCD-AF14C703093F}"/>
                </a:ext>
              </a:extLst>
            </p:cNvPr>
            <p:cNvSpPr/>
            <p:nvPr/>
          </p:nvSpPr>
          <p:spPr>
            <a:xfrm>
              <a:off x="10402195" y="4299439"/>
              <a:ext cx="383037" cy="26377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CDC2C4F9-40BA-4F2D-A99D-BEE131DABFBA}"/>
                </a:ext>
              </a:extLst>
            </p:cNvPr>
            <p:cNvSpPr/>
            <p:nvPr/>
          </p:nvSpPr>
          <p:spPr>
            <a:xfrm>
              <a:off x="773723" y="3525715"/>
              <a:ext cx="9864969" cy="1962135"/>
            </a:xfrm>
            <a:custGeom>
              <a:avLst/>
              <a:gdLst>
                <a:gd name="connsiteX0" fmla="*/ 0 w 9864969"/>
                <a:gd name="connsiteY0" fmla="*/ 0 h 1962135"/>
                <a:gd name="connsiteX1" fmla="*/ 3807069 w 9864969"/>
                <a:gd name="connsiteY1" fmla="*/ 1573823 h 1962135"/>
                <a:gd name="connsiteX2" fmla="*/ 8352692 w 9864969"/>
                <a:gd name="connsiteY2" fmla="*/ 1934308 h 1962135"/>
                <a:gd name="connsiteX3" fmla="*/ 9864969 w 9864969"/>
                <a:gd name="connsiteY3" fmla="*/ 1037493 h 196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64969" h="1962135">
                  <a:moveTo>
                    <a:pt x="0" y="0"/>
                  </a:moveTo>
                  <a:cubicBezTo>
                    <a:pt x="1207477" y="625719"/>
                    <a:pt x="2414954" y="1251438"/>
                    <a:pt x="3807069" y="1573823"/>
                  </a:cubicBezTo>
                  <a:cubicBezTo>
                    <a:pt x="5199184" y="1896208"/>
                    <a:pt x="7343042" y="2023696"/>
                    <a:pt x="8352692" y="1934308"/>
                  </a:cubicBezTo>
                  <a:cubicBezTo>
                    <a:pt x="9362342" y="1844920"/>
                    <a:pt x="9613655" y="1441206"/>
                    <a:pt x="9864969" y="103749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11C55148-5672-48C9-8AC2-C661C35A82E5}"/>
              </a:ext>
            </a:extLst>
          </p:cNvPr>
          <p:cNvGrpSpPr/>
          <p:nvPr/>
        </p:nvGrpSpPr>
        <p:grpSpPr>
          <a:xfrm>
            <a:off x="2936507" y="2476448"/>
            <a:ext cx="5574446" cy="1593460"/>
            <a:chOff x="2936507" y="2476448"/>
            <a:chExt cx="5574446" cy="1593460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47B78C60-3D89-4AA9-9F60-A3404BE28B61}"/>
                </a:ext>
              </a:extLst>
            </p:cNvPr>
            <p:cNvSpPr/>
            <p:nvPr/>
          </p:nvSpPr>
          <p:spPr>
            <a:xfrm>
              <a:off x="2936507" y="2545563"/>
              <a:ext cx="1406893" cy="235033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75A69367-DE47-4571-BF6F-6394FD5A1672}"/>
                </a:ext>
              </a:extLst>
            </p:cNvPr>
            <p:cNvSpPr/>
            <p:nvPr/>
          </p:nvSpPr>
          <p:spPr>
            <a:xfrm>
              <a:off x="5999356" y="2476448"/>
              <a:ext cx="2511597" cy="1250734"/>
            </a:xfrm>
            <a:prstGeom prst="roundRect">
              <a:avLst>
                <a:gd name="adj" fmla="val 6284"/>
              </a:avLst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EAC32691-15D6-4C5F-B9BA-9999C8A550B1}"/>
                </a:ext>
              </a:extLst>
            </p:cNvPr>
            <p:cNvSpPr/>
            <p:nvPr/>
          </p:nvSpPr>
          <p:spPr>
            <a:xfrm>
              <a:off x="3200399" y="2778369"/>
              <a:ext cx="2831123" cy="1291539"/>
            </a:xfrm>
            <a:custGeom>
              <a:avLst/>
              <a:gdLst>
                <a:gd name="connsiteX0" fmla="*/ 0 w 2831123"/>
                <a:gd name="connsiteY0" fmla="*/ 0 h 1291539"/>
                <a:gd name="connsiteX1" fmla="*/ 1195754 w 2831123"/>
                <a:gd name="connsiteY1" fmla="*/ 1239716 h 1291539"/>
                <a:gd name="connsiteX2" fmla="*/ 2831123 w 2831123"/>
                <a:gd name="connsiteY2" fmla="*/ 940777 h 129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1123" h="1291539">
                  <a:moveTo>
                    <a:pt x="0" y="0"/>
                  </a:moveTo>
                  <a:cubicBezTo>
                    <a:pt x="361950" y="541460"/>
                    <a:pt x="723900" y="1082920"/>
                    <a:pt x="1195754" y="1239716"/>
                  </a:cubicBezTo>
                  <a:cubicBezTo>
                    <a:pt x="1667608" y="1396512"/>
                    <a:pt x="2249365" y="1168644"/>
                    <a:pt x="2831123" y="94077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476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751F21-9D2F-4F2E-BB6C-8890D579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67</a:t>
            </a:fld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01AA2E2-9D54-41D5-B98A-A3B77E5BE9F6}"/>
              </a:ext>
            </a:extLst>
          </p:cNvPr>
          <p:cNvGrpSpPr/>
          <p:nvPr/>
        </p:nvGrpSpPr>
        <p:grpSpPr>
          <a:xfrm>
            <a:off x="8528538" y="1361176"/>
            <a:ext cx="3242244" cy="3544932"/>
            <a:chOff x="8528538" y="1361176"/>
            <a:chExt cx="3242244" cy="3544932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4EC6735B-7AB8-4810-ACD3-5DF9A030C915}"/>
                </a:ext>
              </a:extLst>
            </p:cNvPr>
            <p:cNvSpPr/>
            <p:nvPr/>
          </p:nvSpPr>
          <p:spPr>
            <a:xfrm>
              <a:off x="9271630" y="2246438"/>
              <a:ext cx="2499152" cy="2659670"/>
            </a:xfrm>
            <a:prstGeom prst="roundRect">
              <a:avLst>
                <a:gd name="adj" fmla="val 8263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34ABCA3-F12F-4CBD-B6B8-A05A60E45D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44" t="8304" r="4137"/>
            <a:stretch/>
          </p:blipFill>
          <p:spPr>
            <a:xfrm>
              <a:off x="9390184" y="2391508"/>
              <a:ext cx="2277207" cy="2281599"/>
            </a:xfrm>
            <a:prstGeom prst="rect">
              <a:avLst/>
            </a:prstGeom>
          </p:spPr>
        </p:pic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1F45995-17B9-4298-A462-3770E86469FF}"/>
                </a:ext>
              </a:extLst>
            </p:cNvPr>
            <p:cNvSpPr/>
            <p:nvPr/>
          </p:nvSpPr>
          <p:spPr>
            <a:xfrm>
              <a:off x="8528538" y="1361176"/>
              <a:ext cx="1969477" cy="889655"/>
            </a:xfrm>
            <a:custGeom>
              <a:avLst/>
              <a:gdLst>
                <a:gd name="connsiteX0" fmla="*/ 0 w 1969477"/>
                <a:gd name="connsiteY0" fmla="*/ 71970 h 889655"/>
                <a:gd name="connsiteX1" fmla="*/ 984739 w 1969477"/>
                <a:gd name="connsiteY1" fmla="*/ 80762 h 889655"/>
                <a:gd name="connsiteX2" fmla="*/ 1969477 w 1969477"/>
                <a:gd name="connsiteY2" fmla="*/ 889655 h 88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9477" h="889655">
                  <a:moveTo>
                    <a:pt x="0" y="71970"/>
                  </a:moveTo>
                  <a:cubicBezTo>
                    <a:pt x="328246" y="8225"/>
                    <a:pt x="656493" y="-55519"/>
                    <a:pt x="984739" y="80762"/>
                  </a:cubicBezTo>
                  <a:cubicBezTo>
                    <a:pt x="1312985" y="217043"/>
                    <a:pt x="1641231" y="553349"/>
                    <a:pt x="1969477" y="889655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76899B1A-7305-467D-9485-693F4F9D14A1}"/>
              </a:ext>
            </a:extLst>
          </p:cNvPr>
          <p:cNvGrpSpPr/>
          <p:nvPr/>
        </p:nvGrpSpPr>
        <p:grpSpPr>
          <a:xfrm>
            <a:off x="870438" y="234825"/>
            <a:ext cx="7658100" cy="6365631"/>
            <a:chOff x="870438" y="234825"/>
            <a:chExt cx="7658100" cy="6365631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AE986678-91C0-44D5-879A-063762E6A286}"/>
                </a:ext>
              </a:extLst>
            </p:cNvPr>
            <p:cNvSpPr/>
            <p:nvPr/>
          </p:nvSpPr>
          <p:spPr>
            <a:xfrm>
              <a:off x="870438" y="234825"/>
              <a:ext cx="7658100" cy="6365631"/>
            </a:xfrm>
            <a:prstGeom prst="roundRect">
              <a:avLst>
                <a:gd name="adj" fmla="val 2494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961A1DF-3460-4064-83F4-2DF156B0C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93" r="3988"/>
            <a:stretch/>
          </p:blipFill>
          <p:spPr>
            <a:xfrm>
              <a:off x="1072662" y="412750"/>
              <a:ext cx="7218484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79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Таблица 5">
            <a:extLst>
              <a:ext uri="{FF2B5EF4-FFF2-40B4-BE49-F238E27FC236}">
                <a16:creationId xmlns:a16="http://schemas.microsoft.com/office/drawing/2014/main" id="{BEDAC6B8-4BC1-4D8C-87C3-220AE0A0BF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6537168"/>
              </p:ext>
            </p:extLst>
          </p:nvPr>
        </p:nvGraphicFramePr>
        <p:xfrm>
          <a:off x="838200" y="1523702"/>
          <a:ext cx="7696199" cy="5235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684">
                  <a:extLst>
                    <a:ext uri="{9D8B030D-6E8A-4147-A177-3AD203B41FA5}">
                      <a16:colId xmlns:a16="http://schemas.microsoft.com/office/drawing/2014/main" val="1873342167"/>
                    </a:ext>
                  </a:extLst>
                </a:gridCol>
                <a:gridCol w="2464436">
                  <a:extLst>
                    <a:ext uri="{9D8B030D-6E8A-4147-A177-3AD203B41FA5}">
                      <a16:colId xmlns:a16="http://schemas.microsoft.com/office/drawing/2014/main" val="2118034103"/>
                    </a:ext>
                  </a:extLst>
                </a:gridCol>
                <a:gridCol w="2509079">
                  <a:extLst>
                    <a:ext uri="{9D8B030D-6E8A-4147-A177-3AD203B41FA5}">
                      <a16:colId xmlns:a16="http://schemas.microsoft.com/office/drawing/2014/main" val="3557947468"/>
                    </a:ext>
                  </a:extLst>
                </a:gridCol>
              </a:tblGrid>
              <a:tr h="30799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ALUOp</a:t>
                      </a:r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= {flag, </a:t>
                      </a:r>
                      <a:r>
                        <a:rPr lang="en-US" sz="1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addsub</a:t>
                      </a:r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sz="1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aluop</a:t>
                      </a:r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}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Операция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462220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0 0 000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A + B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115221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0 1 000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A – B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164715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0 0 001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A &lt;&lt; B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108585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0 0 010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signed(A &lt; B)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622493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0 0 011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(A &lt; B)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23594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0 0 100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A ^ B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975269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0 0 101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A &gt;&gt; B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811835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0 1 101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signed(A) &gt;&gt;&gt; B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637620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0 0 110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A | B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237630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0 0 111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A &amp; B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804770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1 1 000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</a:t>
                      </a:r>
                      <a:r>
                        <a:rPr lang="ru-RU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(A == B)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18932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1 1 001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</a:t>
                      </a:r>
                      <a:r>
                        <a:rPr lang="ru-RU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(A != B)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14047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1 1 100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</a:t>
                      </a:r>
                      <a:r>
                        <a:rPr lang="ru-RU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signed(A &lt; B)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734196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1 1 101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</a:t>
                      </a:r>
                      <a:r>
                        <a:rPr lang="ru-RU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signed(A ≥ B)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418435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1 1 110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</a:t>
                      </a:r>
                      <a:r>
                        <a:rPr lang="ru-RU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(A &lt;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887703"/>
                  </a:ext>
                </a:extLst>
              </a:tr>
              <a:tr h="307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1 1 111</a:t>
                      </a:r>
                      <a:endParaRPr lang="ru-RU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Result = </a:t>
                      </a:r>
                      <a:r>
                        <a:rPr lang="ru-RU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Flag = (A ≥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500355"/>
                  </a:ext>
                </a:extLst>
              </a:tr>
            </a:tbl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B93752D-1FC9-4C17-B08C-B5133F76988B}"/>
              </a:ext>
            </a:extLst>
          </p:cNvPr>
          <p:cNvSpPr/>
          <p:nvPr/>
        </p:nvSpPr>
        <p:spPr>
          <a:xfrm>
            <a:off x="8924088" y="1517542"/>
            <a:ext cx="305679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ALU_RISCV (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ALUOp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A,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[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B,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Result,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Flag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ru-RU" sz="40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9BD1B4E-AB16-41E4-928F-E5BAB6295695}"/>
              </a:ext>
            </a:extLst>
          </p:cNvPr>
          <p:cNvGrpSpPr/>
          <p:nvPr/>
        </p:nvGrpSpPr>
        <p:grpSpPr>
          <a:xfrm>
            <a:off x="9055749" y="3691178"/>
            <a:ext cx="2499152" cy="2659670"/>
            <a:chOff x="9271630" y="2246438"/>
            <a:chExt cx="2499152" cy="2659670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EB58D215-3302-4289-97AE-596A35486F3A}"/>
                </a:ext>
              </a:extLst>
            </p:cNvPr>
            <p:cNvSpPr/>
            <p:nvPr/>
          </p:nvSpPr>
          <p:spPr>
            <a:xfrm>
              <a:off x="9271630" y="2246438"/>
              <a:ext cx="2499152" cy="2659670"/>
            </a:xfrm>
            <a:prstGeom prst="roundRect">
              <a:avLst>
                <a:gd name="adj" fmla="val 8263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A454724-1552-4FF1-B285-2FC00F6D2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44" t="8304" r="4137"/>
            <a:stretch/>
          </p:blipFill>
          <p:spPr>
            <a:xfrm>
              <a:off x="9390184" y="2391508"/>
              <a:ext cx="2277207" cy="2281599"/>
            </a:xfrm>
            <a:prstGeom prst="rect">
              <a:avLst/>
            </a:prstGeom>
          </p:spPr>
        </p:pic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64C555-6C57-4FFD-A189-30F34BF1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68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DEFA9FE-E974-412D-81DF-4A83A7E86108}"/>
              </a:ext>
            </a:extLst>
          </p:cNvPr>
          <p:cNvGrpSpPr/>
          <p:nvPr/>
        </p:nvGrpSpPr>
        <p:grpSpPr>
          <a:xfrm>
            <a:off x="3204447" y="1478724"/>
            <a:ext cx="6212339" cy="1570574"/>
            <a:chOff x="3356520" y="3486456"/>
            <a:chExt cx="6212339" cy="1570574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CA7BC7EA-B21A-4B51-97F9-DA1FCB6D1BEA}"/>
                </a:ext>
              </a:extLst>
            </p:cNvPr>
            <p:cNvSpPr/>
            <p:nvPr/>
          </p:nvSpPr>
          <p:spPr>
            <a:xfrm>
              <a:off x="3466769" y="4778734"/>
              <a:ext cx="5414838" cy="278296"/>
            </a:xfrm>
            <a:prstGeom prst="roundRect">
              <a:avLst>
                <a:gd name="adj" fmla="val 45239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3191974C-1060-4B09-BC40-841FF9E3EAD3}"/>
                </a:ext>
              </a:extLst>
            </p:cNvPr>
            <p:cNvSpPr/>
            <p:nvPr/>
          </p:nvSpPr>
          <p:spPr>
            <a:xfrm>
              <a:off x="3356520" y="3486456"/>
              <a:ext cx="6212339" cy="640271"/>
            </a:xfrm>
            <a:prstGeom prst="roundRect">
              <a:avLst>
                <a:gd name="adj" fmla="val 10140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Result = (</a:t>
              </a:r>
              <a:r>
                <a:rPr lang="en-US" sz="1600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$signed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(A) &lt; </a:t>
              </a:r>
              <a:r>
                <a:rPr lang="en-US" sz="1600" dirty="0">
                  <a:solidFill>
                    <a:srgbClr val="7030A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$signed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(B)) ?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: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;</a:t>
              </a:r>
              <a:endPara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475A6A8B-F58B-436D-AC9C-92FA690787DB}"/>
                </a:ext>
              </a:extLst>
            </p:cNvPr>
            <p:cNvSpPr/>
            <p:nvPr/>
          </p:nvSpPr>
          <p:spPr>
            <a:xfrm>
              <a:off x="6726803" y="4126727"/>
              <a:ext cx="850790" cy="652007"/>
            </a:xfrm>
            <a:custGeom>
              <a:avLst/>
              <a:gdLst>
                <a:gd name="connsiteX0" fmla="*/ 850790 w 850790"/>
                <a:gd name="connsiteY0" fmla="*/ 0 h 652007"/>
                <a:gd name="connsiteX1" fmla="*/ 683813 w 850790"/>
                <a:gd name="connsiteY1" fmla="*/ 413468 h 652007"/>
                <a:gd name="connsiteX2" fmla="*/ 0 w 850790"/>
                <a:gd name="connsiteY2" fmla="*/ 652007 h 65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790" h="652007">
                  <a:moveTo>
                    <a:pt x="850790" y="0"/>
                  </a:moveTo>
                  <a:cubicBezTo>
                    <a:pt x="838200" y="152400"/>
                    <a:pt x="825611" y="304800"/>
                    <a:pt x="683813" y="413468"/>
                  </a:cubicBezTo>
                  <a:cubicBezTo>
                    <a:pt x="542015" y="522136"/>
                    <a:pt x="271007" y="587071"/>
                    <a:pt x="0" y="652007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160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5E98E86-D0FE-4ADC-9278-CFDB3AC6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38CCFFC-5A47-4973-BC66-1C6ABF3767B7}"/>
              </a:ext>
            </a:extLst>
          </p:cNvPr>
          <p:cNvGrpSpPr/>
          <p:nvPr/>
        </p:nvGrpSpPr>
        <p:grpSpPr>
          <a:xfrm>
            <a:off x="1777647" y="663516"/>
            <a:ext cx="6554528" cy="6096016"/>
            <a:chOff x="504347" y="3088913"/>
            <a:chExt cx="6554528" cy="609601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ACED8821-BA29-4E50-9F05-077D44B0CA89}"/>
                </a:ext>
              </a:extLst>
            </p:cNvPr>
            <p:cNvSpPr/>
            <p:nvPr/>
          </p:nvSpPr>
          <p:spPr>
            <a:xfrm>
              <a:off x="504347" y="4233855"/>
              <a:ext cx="834887" cy="4951074"/>
            </a:xfrm>
            <a:prstGeom prst="roundRect">
              <a:avLst>
                <a:gd name="adj" fmla="val 11727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D22C1F76-94B4-48B1-9230-09E24F14B4F1}"/>
                </a:ext>
              </a:extLst>
            </p:cNvPr>
            <p:cNvSpPr/>
            <p:nvPr/>
          </p:nvSpPr>
          <p:spPr>
            <a:xfrm>
              <a:off x="2822712" y="3088913"/>
              <a:ext cx="4236163" cy="2263132"/>
            </a:xfrm>
            <a:prstGeom prst="roundRect">
              <a:avLst>
                <a:gd name="adj" fmla="val 7588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`define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5’b00000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…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…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case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(</a:t>
              </a:r>
              <a:r>
                <a:rPr lang="en-US" sz="16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ALUOp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`ADD 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 Result = …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…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…</a:t>
              </a: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60F53926-636A-447B-9717-438888D764E9}"/>
                </a:ext>
              </a:extLst>
            </p:cNvPr>
            <p:cNvSpPr/>
            <p:nvPr/>
          </p:nvSpPr>
          <p:spPr>
            <a:xfrm rot="10800000">
              <a:off x="1249118" y="3753910"/>
              <a:ext cx="1573593" cy="487022"/>
            </a:xfrm>
            <a:custGeom>
              <a:avLst/>
              <a:gdLst>
                <a:gd name="connsiteX0" fmla="*/ 850790 w 850790"/>
                <a:gd name="connsiteY0" fmla="*/ 0 h 652007"/>
                <a:gd name="connsiteX1" fmla="*/ 683813 w 850790"/>
                <a:gd name="connsiteY1" fmla="*/ 413468 h 652007"/>
                <a:gd name="connsiteX2" fmla="*/ 0 w 850790"/>
                <a:gd name="connsiteY2" fmla="*/ 652007 h 65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790" h="652007">
                  <a:moveTo>
                    <a:pt x="850790" y="0"/>
                  </a:moveTo>
                  <a:cubicBezTo>
                    <a:pt x="838200" y="152400"/>
                    <a:pt x="825611" y="304800"/>
                    <a:pt x="683813" y="413468"/>
                  </a:cubicBezTo>
                  <a:cubicBezTo>
                    <a:pt x="542015" y="522136"/>
                    <a:pt x="271007" y="587071"/>
                    <a:pt x="0" y="652007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160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4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solidFill>
                <a:schemeClr val="bg1">
                  <a:lumMod val="65000"/>
                </a:schemeClr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30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8CB400-CF4A-4A39-A1A5-853C0A50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8" y="1529196"/>
            <a:ext cx="9901084" cy="53288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ЛР4. Тракт данных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81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B5228-9A03-4963-BF24-CB8B19EA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65" y="3145314"/>
            <a:ext cx="3403069" cy="334756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BA7E97C-0761-4366-ADC4-32D3E036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Тестовое окружение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AF7E1-F026-4057-9C28-66E158135D0E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Тестовое окружение (среда тестирования) – это модуль на HDL, который используется для тестирования другого модуля, называемого тестируемое устройство (</a:t>
            </a:r>
            <a:r>
              <a:rPr lang="en-US" sz="24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Device</a:t>
            </a:r>
            <a:r>
              <a:rPr lang="ru-RU" sz="24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sz="24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under</a:t>
            </a:r>
            <a:r>
              <a:rPr lang="ru-RU" sz="24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sz="24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test</a:t>
            </a:r>
            <a:r>
              <a:rPr lang="ru-RU" sz="24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, DUT)</a:t>
            </a:r>
          </a:p>
        </p:txBody>
      </p:sp>
    </p:spTree>
    <p:extLst>
      <p:ext uri="{BB962C8B-B14F-4D97-AF65-F5344CB8AC3E}">
        <p14:creationId xmlns:p14="http://schemas.microsoft.com/office/powerpoint/2010/main" val="7906166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5226FA-6B08-4B01-862F-33987BB5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76" y="4328201"/>
            <a:ext cx="4943647" cy="246410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BE28FF3-74C6-46BE-A3F1-068F9F7E1548}"/>
              </a:ext>
            </a:extLst>
          </p:cNvPr>
          <p:cNvSpPr/>
          <p:nvPr/>
        </p:nvSpPr>
        <p:spPr>
          <a:xfrm>
            <a:off x="838200" y="1958315"/>
            <a:ext cx="8691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my_module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c,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); 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assign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a &amp; ~b &amp; ~c | a &amp; ~b &amp; c | a &amp; ~b &amp; c;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8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6647096-517C-48E4-AF3F-385ECEBE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Device under test (DUT)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571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81B378-F63E-4A83-BB96-6D5163FDC6CE}"/>
              </a:ext>
            </a:extLst>
          </p:cNvPr>
          <p:cNvSpPr/>
          <p:nvPr/>
        </p:nvSpPr>
        <p:spPr>
          <a:xfrm>
            <a:off x="838200" y="1690688"/>
            <a:ext cx="869182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`timescale 1ns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1ps</a:t>
            </a:r>
            <a:endParaRPr lang="ru-RU" sz="1600" dirty="0">
              <a:solidFill>
                <a:schemeClr val="accent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testbench ();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a, b, c;</a:t>
            </a: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wire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my_module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(a, b, c, y);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initial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begin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b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c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#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(y === 1)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$display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(“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Good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$display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(“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 =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#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8523B4-BC59-4B02-BA7C-4F51609E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088" y="2473536"/>
            <a:ext cx="3165892" cy="3114252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CC620F2-3DD3-4384-A683-64DE7CC1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Тестовое окружение (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testbench)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417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5BF39-D3A7-4F07-86DB-64B79752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тестирования модуля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21E195E-1478-48F4-96D1-94CE49EE7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142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8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1A99E-CBE8-47D1-93CE-89FFD9BD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84186"/>
            <a:ext cx="10419522" cy="3073814"/>
          </a:xfrm>
        </p:spPr>
        <p:txBody>
          <a:bodyPr anchor="t"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операции содержат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операнды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Почему бы не упростить читабельность и работы 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используя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аргументы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разделяются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input/output.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Изменяя значение поля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операндов, можно задать любую из поддерживаемых операций и любые операнды, над которыми будет совершаться операция.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же, мы можем задать вывод необходимой информации в лог, а затем в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tb,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обращаться к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необходимыми входными аргументами.</a:t>
            </a:r>
            <a:b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1B9B73-B915-47DD-9DD7-520C79760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12" y="257175"/>
            <a:ext cx="100869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9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5FBD6-9817-4200-B4C6-CAD63BE0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использования 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endParaRPr lang="ru-RU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34C8B0C-B55C-49A1-A670-9AFE29892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125" y="1690688"/>
            <a:ext cx="40957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43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22E51C0-2CAE-42E7-9CFB-2D87761F7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269" y="-26364"/>
            <a:ext cx="11191461" cy="69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1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 лабораторных работах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Введение в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FPGA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Тренинг по </a:t>
            </a:r>
            <a:r>
              <a:rPr lang="en-US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Vivado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 на отладочном стен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Описание АЛУ на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Основы верификации цифровых блоков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TS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Верификация АЛУ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8080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Верифицировать разработанное АЛУ с помощью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testbench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. Продемонстрировать полученный результат преподавателю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(</a:t>
            </a:r>
            <a:r>
              <a:rPr lang="ru-RU" i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если осталось время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 Внедрить верифицированное АЛУ в отладочный стенд. В качестве входных данных и сигналов управления использовать переключатели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на стенде. Информацию выводить на семисегментный индикатор в 16-ричном формате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99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ЛР5. Подсистема прерывания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EF2F30-574B-4112-A602-0711F8C3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89" y="2133173"/>
            <a:ext cx="4891340" cy="37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53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ЛР6. Память и шина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9</a:t>
            </a:fld>
            <a:endParaRPr lang="ru-RU"/>
          </a:p>
        </p:txBody>
      </p:sp>
      <p:sp>
        <p:nvSpPr>
          <p:cNvPr id="8" name="Стрелка: влево-вправо 7">
            <a:extLst>
              <a:ext uri="{FF2B5EF4-FFF2-40B4-BE49-F238E27FC236}">
                <a16:creationId xmlns:a16="http://schemas.microsoft.com/office/drawing/2014/main" id="{9B47AA44-93F7-40C2-B42D-6F1C93A06B2A}"/>
              </a:ext>
            </a:extLst>
          </p:cNvPr>
          <p:cNvSpPr/>
          <p:nvPr/>
        </p:nvSpPr>
        <p:spPr>
          <a:xfrm>
            <a:off x="1445342" y="3786782"/>
            <a:ext cx="9301316" cy="462116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E200-64F0-4767-8972-1D0BA82E07AF}"/>
              </a:ext>
            </a:extLst>
          </p:cNvPr>
          <p:cNvSpPr/>
          <p:nvPr/>
        </p:nvSpPr>
        <p:spPr>
          <a:xfrm>
            <a:off x="2403658" y="1870721"/>
            <a:ext cx="1325563" cy="13255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Куб 11">
            <a:extLst>
              <a:ext uri="{FF2B5EF4-FFF2-40B4-BE49-F238E27FC236}">
                <a16:creationId xmlns:a16="http://schemas.microsoft.com/office/drawing/2014/main" id="{CEF33550-DA87-4B98-A7CD-0BF139C15274}"/>
              </a:ext>
            </a:extLst>
          </p:cNvPr>
          <p:cNvSpPr/>
          <p:nvPr/>
        </p:nvSpPr>
        <p:spPr>
          <a:xfrm>
            <a:off x="5433218" y="1868400"/>
            <a:ext cx="1325563" cy="1325563"/>
          </a:xfrm>
          <a:prstGeom prst="cube">
            <a:avLst>
              <a:gd name="adj" fmla="val 130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sp>
        <p:nvSpPr>
          <p:cNvPr id="13" name="Стрелка: влево-вправо 12">
            <a:extLst>
              <a:ext uri="{FF2B5EF4-FFF2-40B4-BE49-F238E27FC236}">
                <a16:creationId xmlns:a16="http://schemas.microsoft.com/office/drawing/2014/main" id="{307979A5-4626-49F4-A543-7A77267CF2BE}"/>
              </a:ext>
            </a:extLst>
          </p:cNvPr>
          <p:cNvSpPr/>
          <p:nvPr/>
        </p:nvSpPr>
        <p:spPr>
          <a:xfrm rot="16200000">
            <a:off x="272793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id="{0008B0BD-04BF-4F8C-A1E0-E5B510103DC2}"/>
              </a:ext>
            </a:extLst>
          </p:cNvPr>
          <p:cNvSpPr/>
          <p:nvPr/>
        </p:nvSpPr>
        <p:spPr>
          <a:xfrm rot="16200000">
            <a:off x="575749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4186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2416</Words>
  <Application>Microsoft Office PowerPoint</Application>
  <PresentationFormat>Широкоэкранный</PresentationFormat>
  <Paragraphs>689</Paragraphs>
  <Slides>78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87" baseType="lpstr">
      <vt:lpstr>Menlo</vt:lpstr>
      <vt:lpstr>Times New Roman</vt:lpstr>
      <vt:lpstr>Open Sans</vt:lpstr>
      <vt:lpstr>Calibri Light</vt:lpstr>
      <vt:lpstr>Arial</vt:lpstr>
      <vt:lpstr>Helvetica World</vt:lpstr>
      <vt:lpstr>Courier New</vt:lpstr>
      <vt:lpstr>Calibri</vt:lpstr>
      <vt:lpstr>Тема Office</vt:lpstr>
      <vt:lpstr> Verilog HDL. АЛУ</vt:lpstr>
      <vt:lpstr>План лабораторной работы</vt:lpstr>
      <vt:lpstr>Цель лабораторных работ</vt:lpstr>
      <vt:lpstr>ЛР1. Арифметико-логическое устройство</vt:lpstr>
      <vt:lpstr>ЛР2. Регистровый файл. Память. Программируемое устройство</vt:lpstr>
      <vt:lpstr>ЛР3. Устройство управления RISC-V</vt:lpstr>
      <vt:lpstr>ЛР4. Тракт данных RISC-V</vt:lpstr>
      <vt:lpstr>ЛР5. Подсистема прерывания</vt:lpstr>
      <vt:lpstr>ЛР6. Память и шина</vt:lpstr>
      <vt:lpstr>ЛР7. Ввод\вывод. Периферия</vt:lpstr>
      <vt:lpstr>ЛР8. Программирование. Индивидуальное задание</vt:lpstr>
      <vt:lpstr>План лабораторных работ</vt:lpstr>
      <vt:lpstr>Презентация PowerPoint</vt:lpstr>
      <vt:lpstr>FPGA</vt:lpstr>
      <vt:lpstr>Мультиплексор</vt:lpstr>
      <vt:lpstr>LE</vt:lpstr>
      <vt:lpstr>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Процесс компиляции</vt:lpstr>
      <vt:lpstr>Verilog HDL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Комбинационная логика</vt:lpstr>
      <vt:lpstr>Тернарный оператор</vt:lpstr>
      <vt:lpstr>CASE</vt:lpstr>
      <vt:lpstr>Иерархия модулей в Verilog</vt:lpstr>
      <vt:lpstr>Иерархия модулей в Verilog</vt:lpstr>
      <vt:lpstr>План лабораторной работы</vt:lpstr>
      <vt:lpstr>План лабораторной работы</vt:lpstr>
      <vt:lpstr>Задание на отладочном стенде</vt:lpstr>
      <vt:lpstr>План лабораторной работы</vt:lpstr>
      <vt:lpstr>Сумматор</vt:lpstr>
      <vt:lpstr>Сумматор</vt:lpstr>
      <vt:lpstr>Арифметико-логическое устройство</vt:lpstr>
      <vt:lpstr>Пример АЛУ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План лабораторной работы</vt:lpstr>
      <vt:lpstr>АЛУ RISC-V</vt:lpstr>
      <vt:lpstr>Презентация PowerPoint</vt:lpstr>
      <vt:lpstr>Презентация PowerPoint</vt:lpstr>
      <vt:lpstr>АЛУ RISC-V</vt:lpstr>
      <vt:lpstr>План лабораторной работы</vt:lpstr>
      <vt:lpstr>Тестовое окружение</vt:lpstr>
      <vt:lpstr>Device under test (DUT)</vt:lpstr>
      <vt:lpstr>Тестовое окружение (testbench)</vt:lpstr>
      <vt:lpstr>Пример тестирования модуля ALU</vt:lpstr>
      <vt:lpstr>Все операции содержат oper, операнды srcA и srcB. Почему бы не упростить читабельность и работы с tb, используя task? Входные аргументы task, разделяются на input/output.   Изменяя значение поля oper и операндов, можно задать любую из поддерживаемых операций и любые операнды, над которыми будет совершаться операция.  Так же, мы можем задать вывод необходимой информации в лог, а затем в tb, обращаться к task с необходимыми входными аргументами. </vt:lpstr>
      <vt:lpstr>Пример использования task</vt:lpstr>
      <vt:lpstr>Презентация PowerPoint</vt:lpstr>
      <vt:lpstr>План лабораторной работы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Verilog HDL. АЛУ</dc:title>
  <dc:creator>Михаил Попов</dc:creator>
  <cp:lastModifiedBy>Михаил Попов</cp:lastModifiedBy>
  <cp:revision>1</cp:revision>
  <dcterms:created xsi:type="dcterms:W3CDTF">2020-09-05T15:49:08Z</dcterms:created>
  <dcterms:modified xsi:type="dcterms:W3CDTF">2021-10-09T08:14:04Z</dcterms:modified>
</cp:coreProperties>
</file>